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9144000"/>
  <p:notesSz cx="6858000" cy="9144000"/>
  <p:embeddedFontLst>
    <p:embeddedFont>
      <p:font typeface="Libre Franklin"/>
      <p:regular r:id="rId43"/>
      <p:bold r:id="rId44"/>
      <p:italic r:id="rId45"/>
      <p:boldItalic r:id="rId46"/>
    </p:embeddedFont>
    <p:embeddedFont>
      <p:font typeface="Arial Black"/>
      <p:regular r:id="rId47"/>
    </p:embeddedFont>
    <p:embeddedFont>
      <p:font typeface="Libre Franklin Thin"/>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LibreFranklin-bold.fntdata"/><Relationship Id="rId43" Type="http://schemas.openxmlformats.org/officeDocument/2006/relationships/font" Target="fonts/LibreFranklin-regular.fntdata"/><Relationship Id="rId46" Type="http://schemas.openxmlformats.org/officeDocument/2006/relationships/font" Target="fonts/LibreFranklin-boldItalic.fntdata"/><Relationship Id="rId45" Type="http://schemas.openxmlformats.org/officeDocument/2006/relationships/font" Target="fonts/LibreFranklin-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ibreFranklinThin-regular.fntdata"/><Relationship Id="rId47" Type="http://schemas.openxmlformats.org/officeDocument/2006/relationships/font" Target="fonts/ArialBlack-regular.fntdata"/><Relationship Id="rId49" Type="http://schemas.openxmlformats.org/officeDocument/2006/relationships/font" Target="fonts/LibreFranklinThin-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ibreFranklinThin-boldItalic.fntdata"/><Relationship Id="rId50" Type="http://schemas.openxmlformats.org/officeDocument/2006/relationships/font" Target="fonts/LibreFranklinThin-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type="title">
  <p:cSld name="TITLE">
    <p:spTree>
      <p:nvGrpSpPr>
        <p:cNvPr id="17" name="Shape 17"/>
        <p:cNvGrpSpPr/>
        <p:nvPr/>
      </p:nvGrpSpPr>
      <p:grpSpPr>
        <a:xfrm>
          <a:off x="0" y="0"/>
          <a:ext cx="0" cy="0"/>
          <a:chOff x="0" y="0"/>
          <a:chExt cx="0" cy="0"/>
        </a:xfrm>
      </p:grpSpPr>
      <p:sp>
        <p:nvSpPr>
          <p:cNvPr id="18" name="Google Shape;18;p2"/>
          <p:cNvSpPr/>
          <p:nvPr/>
        </p:nvSpPr>
        <p:spPr>
          <a:xfrm>
            <a:off x="0"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9" name="Google Shape;19;p2"/>
          <p:cNvSpPr/>
          <p:nvPr/>
        </p:nvSpPr>
        <p:spPr>
          <a:xfrm>
            <a:off x="-2380" y="-925"/>
            <a:ext cx="9146380" cy="6858925"/>
          </a:xfrm>
          <a:custGeom>
            <a:rect b="b" l="l" r="r" t="t"/>
            <a:pathLst>
              <a:path extrusionOk="0" h="2002901" w="335280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20" name="Google Shape;20;p2"/>
          <p:cNvSpPr txBox="1"/>
          <p:nvPr>
            <p:ph type="ctrTitle"/>
          </p:nvPr>
        </p:nvSpPr>
        <p:spPr>
          <a:xfrm rot="-2460000">
            <a:off x="817112" y="1730403"/>
            <a:ext cx="5648623" cy="1204306"/>
          </a:xfrm>
          <a:prstGeom prst="rect">
            <a:avLst/>
          </a:prstGeom>
          <a:noFill/>
          <a:ln>
            <a:noFill/>
          </a:ln>
        </p:spPr>
        <p:txBody>
          <a:bodyPr anchorCtr="0" anchor="b" bIns="9125" lIns="91425" spcFirstLastPara="1" rIns="91425" wrap="square" tIns="45700">
            <a:noAutofit/>
          </a:bodyPr>
          <a:lstStyle>
            <a:lvl1pPr lvl="0" algn="l">
              <a:spcBef>
                <a:spcPts val="0"/>
              </a:spcBef>
              <a:spcAft>
                <a:spcPts val="0"/>
              </a:spcAft>
              <a:buClr>
                <a:schemeClr val="dk1"/>
              </a:buClr>
              <a:buSzPts val="3200"/>
              <a:buFont typeface="Libre Franklin Thi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 type="subTitle"/>
          </p:nvPr>
        </p:nvSpPr>
        <p:spPr>
          <a:xfrm rot="-2460000">
            <a:off x="1212277" y="2470925"/>
            <a:ext cx="6511131" cy="329259"/>
          </a:xfrm>
          <a:prstGeom prst="rect">
            <a:avLst/>
          </a:prstGeom>
          <a:noFill/>
          <a:ln>
            <a:noFill/>
          </a:ln>
        </p:spPr>
        <p:txBody>
          <a:bodyPr anchorCtr="0" anchor="t" bIns="45700" lIns="91425" spcFirstLastPara="1" rIns="91425" wrap="square" tIns="9125">
            <a:normAutofit/>
          </a:bodyPr>
          <a:lstStyle>
            <a:lvl1pPr lvl="0" algn="l">
              <a:spcBef>
                <a:spcPts val="800"/>
              </a:spcBef>
              <a:spcAft>
                <a:spcPts val="0"/>
              </a:spcAft>
              <a:buClr>
                <a:schemeClr val="dk1"/>
              </a:buClr>
              <a:buSzPts val="1400"/>
              <a:buNone/>
              <a:defRPr b="0" i="0" sz="1400" u="none" cap="none" strike="noStrike">
                <a:solidFill>
                  <a:schemeClr val="dk1"/>
                </a:solidFill>
                <a:latin typeface="Libre Franklin"/>
                <a:ea typeface="Libre Franklin"/>
                <a:cs typeface="Libre Franklin"/>
                <a:sym typeface="Libre Franklin"/>
              </a:defRPr>
            </a:lvl1pPr>
            <a:lvl2pPr lvl="1" algn="ctr">
              <a:spcBef>
                <a:spcPts val="300"/>
              </a:spcBef>
              <a:spcAft>
                <a:spcPts val="0"/>
              </a:spcAft>
              <a:buSzPts val="1600"/>
              <a:buNone/>
              <a:defRPr>
                <a:solidFill>
                  <a:srgbClr val="888888"/>
                </a:solidFill>
              </a:defRPr>
            </a:lvl2pPr>
            <a:lvl3pPr lvl="2" algn="ctr">
              <a:spcBef>
                <a:spcPts val="300"/>
              </a:spcBef>
              <a:spcAft>
                <a:spcPts val="0"/>
              </a:spcAft>
              <a:buSzPts val="1600"/>
              <a:buNone/>
              <a:defRPr>
                <a:solidFill>
                  <a:srgbClr val="888888"/>
                </a:solidFill>
              </a:defRPr>
            </a:lvl3pPr>
            <a:lvl4pPr lvl="3" algn="ctr">
              <a:spcBef>
                <a:spcPts val="300"/>
              </a:spcBef>
              <a:spcAft>
                <a:spcPts val="0"/>
              </a:spcAft>
              <a:buSzPts val="1600"/>
              <a:buNone/>
              <a:defRPr>
                <a:solidFill>
                  <a:srgbClr val="888888"/>
                </a:solidFill>
              </a:defRPr>
            </a:lvl4pPr>
            <a:lvl5pPr lvl="4" algn="ctr">
              <a:spcBef>
                <a:spcPts val="300"/>
              </a:spcBef>
              <a:spcAft>
                <a:spcPts val="0"/>
              </a:spcAft>
              <a:buSzPts val="1600"/>
              <a:buNone/>
              <a:defRPr>
                <a:solidFill>
                  <a:srgbClr val="888888"/>
                </a:solidFill>
              </a:defRPr>
            </a:lvl5pPr>
            <a:lvl6pPr lvl="5" algn="ctr">
              <a:spcBef>
                <a:spcPts val="300"/>
              </a:spcBef>
              <a:spcAft>
                <a:spcPts val="0"/>
              </a:spcAft>
              <a:buSzPts val="1400"/>
              <a:buNone/>
              <a:defRPr>
                <a:solidFill>
                  <a:srgbClr val="888888"/>
                </a:solidFill>
              </a:defRPr>
            </a:lvl6pPr>
            <a:lvl7pPr lvl="6" algn="ctr">
              <a:spcBef>
                <a:spcPts val="300"/>
              </a:spcBef>
              <a:spcAft>
                <a:spcPts val="0"/>
              </a:spcAft>
              <a:buSzPts val="1400"/>
              <a:buNone/>
              <a:defRPr>
                <a:solidFill>
                  <a:srgbClr val="888888"/>
                </a:solidFill>
              </a:defRPr>
            </a:lvl7pPr>
            <a:lvl8pPr lvl="7" algn="ctr">
              <a:spcBef>
                <a:spcPts val="300"/>
              </a:spcBef>
              <a:spcAft>
                <a:spcPts val="0"/>
              </a:spcAft>
              <a:buSzPts val="1400"/>
              <a:buNone/>
              <a:defRPr>
                <a:solidFill>
                  <a:srgbClr val="888888"/>
                </a:solidFill>
              </a:defRPr>
            </a:lvl8pPr>
            <a:lvl9pPr lvl="8" algn="ctr">
              <a:spcBef>
                <a:spcPts val="300"/>
              </a:spcBef>
              <a:spcAft>
                <a:spcPts val="0"/>
              </a:spcAft>
              <a:buSzPts val="1400"/>
              <a:buNone/>
              <a:defRPr>
                <a:solidFill>
                  <a:srgbClr val="888888"/>
                </a:solidFill>
              </a:defRPr>
            </a:lvl9pPr>
          </a:lstStyle>
          <a:p/>
        </p:txBody>
      </p:sp>
      <p:sp>
        <p:nvSpPr>
          <p:cNvPr id="22" name="Google Shape;22;p2"/>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82" name="Shape 82"/>
        <p:cNvGrpSpPr/>
        <p:nvPr/>
      </p:nvGrpSpPr>
      <p:grpSpPr>
        <a:xfrm>
          <a:off x="0" y="0"/>
          <a:ext cx="0" cy="0"/>
          <a:chOff x="0" y="0"/>
          <a:chExt cx="0" cy="0"/>
        </a:xfrm>
      </p:grpSpPr>
      <p:sp>
        <p:nvSpPr>
          <p:cNvPr id="83" name="Google Shape;83;p11"/>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1"/>
          <p:cNvSpPr txBox="1"/>
          <p:nvPr>
            <p:ph idx="1" type="body"/>
          </p:nvPr>
        </p:nvSpPr>
        <p:spPr>
          <a:xfrm rot="5400000">
            <a:off x="2793506" y="-869917"/>
            <a:ext cx="3579849" cy="752094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85" name="Google Shape;85;p11"/>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88" name="Shape 88"/>
        <p:cNvGrpSpPr/>
        <p:nvPr/>
      </p:nvGrpSpPr>
      <p:grpSpPr>
        <a:xfrm>
          <a:off x="0" y="0"/>
          <a:ext cx="0" cy="0"/>
          <a:chOff x="0" y="0"/>
          <a:chExt cx="0" cy="0"/>
        </a:xfrm>
      </p:grpSpPr>
      <p:sp>
        <p:nvSpPr>
          <p:cNvPr id="89" name="Google Shape;89;p12"/>
          <p:cNvSpPr txBox="1"/>
          <p:nvPr>
            <p:ph type="title"/>
          </p:nvPr>
        </p:nvSpPr>
        <p:spPr>
          <a:xfrm rot="5400000">
            <a:off x="5318919" y="1585120"/>
            <a:ext cx="4678362"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2"/>
          <p:cNvSpPr txBox="1"/>
          <p:nvPr>
            <p:ph idx="1" type="body"/>
          </p:nvPr>
        </p:nvSpPr>
        <p:spPr>
          <a:xfrm rot="5400000">
            <a:off x="1127919" y="-396080"/>
            <a:ext cx="4678362" cy="601980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91" name="Google Shape;91;p12"/>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5" name="Shape 25"/>
        <p:cNvGrpSpPr/>
        <p:nvPr/>
      </p:nvGrpSpPr>
      <p:grpSpPr>
        <a:xfrm>
          <a:off x="0" y="0"/>
          <a:ext cx="0" cy="0"/>
          <a:chOff x="0" y="0"/>
          <a:chExt cx="0" cy="0"/>
        </a:xfrm>
      </p:grpSpPr>
      <p:sp>
        <p:nvSpPr>
          <p:cNvPr id="26" name="Google Shape;26;p3"/>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800"/>
              <a:buNone/>
              <a:defRPr/>
            </a:lvl1pPr>
            <a:lvl2pPr indent="-342900" lvl="1" marL="914400" algn="l">
              <a:spcBef>
                <a:spcPts val="300"/>
              </a:spcBef>
              <a:spcAft>
                <a:spcPts val="0"/>
              </a:spcAft>
              <a:buSzPts val="1800"/>
              <a:buChar char="▪"/>
              <a:defRPr/>
            </a:lvl2pPr>
            <a:lvl3pPr indent="-342900" lvl="2" marL="1371600" algn="l">
              <a:spcBef>
                <a:spcPts val="300"/>
              </a:spcBef>
              <a:spcAft>
                <a:spcPts val="0"/>
              </a:spcAft>
              <a:buSzPts val="1800"/>
              <a:buChar char="▪"/>
              <a:defRPr/>
            </a:lvl3pPr>
            <a:lvl4pPr indent="-342900" lvl="3" marL="1828800" algn="l">
              <a:spcBef>
                <a:spcPts val="300"/>
              </a:spcBef>
              <a:spcAft>
                <a:spcPts val="0"/>
              </a:spcAft>
              <a:buSzPts val="1800"/>
              <a:buChar char="▪"/>
              <a:defRPr/>
            </a:lvl4pPr>
            <a:lvl5pPr indent="-342900" lvl="4" marL="2286000" algn="l">
              <a:spcBef>
                <a:spcPts val="300"/>
              </a:spcBef>
              <a:spcAft>
                <a:spcPts val="0"/>
              </a:spcAft>
              <a:buSzPts val="1800"/>
              <a:buChar char="▪"/>
              <a:defRPr/>
            </a:lvl5pPr>
            <a:lvl6pPr indent="-342900" lvl="5" marL="2743200" algn="l">
              <a:spcBef>
                <a:spcPts val="300"/>
              </a:spcBef>
              <a:spcAft>
                <a:spcPts val="0"/>
              </a:spcAft>
              <a:buSzPts val="1800"/>
              <a:buChar char="▪"/>
              <a:defRPr/>
            </a:lvl6pPr>
            <a:lvl7pPr indent="-342900" lvl="6" marL="3200400" algn="l">
              <a:spcBef>
                <a:spcPts val="300"/>
              </a:spcBef>
              <a:spcAft>
                <a:spcPts val="0"/>
              </a:spcAft>
              <a:buSzPts val="1800"/>
              <a:buChar char="▪"/>
              <a:defRPr/>
            </a:lvl7pPr>
            <a:lvl8pPr indent="-342900" lvl="7" marL="3657600" algn="l">
              <a:spcBef>
                <a:spcPts val="300"/>
              </a:spcBef>
              <a:spcAft>
                <a:spcPts val="0"/>
              </a:spcAft>
              <a:buSzPts val="1800"/>
              <a:buChar char="▪"/>
              <a:defRPr/>
            </a:lvl8pPr>
            <a:lvl9pPr indent="-342900" lvl="8" marL="4114800" algn="l">
              <a:spcBef>
                <a:spcPts val="300"/>
              </a:spcBef>
              <a:spcAft>
                <a:spcPts val="0"/>
              </a:spcAft>
              <a:buSzPts val="1800"/>
              <a:buChar char="▪"/>
              <a:defRPr/>
            </a:lvl9pPr>
          </a:lstStyle>
          <a:p/>
        </p:txBody>
      </p:sp>
      <p:sp>
        <p:nvSpPr>
          <p:cNvPr id="28" name="Google Shape;28;p3"/>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showMasterSp="0" type="secHead">
  <p:cSld name="SECTION_HEADER">
    <p:spTree>
      <p:nvGrpSpPr>
        <p:cNvPr id="31" name="Shape 31"/>
        <p:cNvGrpSpPr/>
        <p:nvPr/>
      </p:nvGrpSpPr>
      <p:grpSpPr>
        <a:xfrm>
          <a:off x="0" y="0"/>
          <a:ext cx="0" cy="0"/>
          <a:chOff x="0" y="0"/>
          <a:chExt cx="0" cy="0"/>
        </a:xfrm>
      </p:grpSpPr>
      <p:sp>
        <p:nvSpPr>
          <p:cNvPr id="32" name="Google Shape;32;p4"/>
          <p:cNvSpPr/>
          <p:nvPr/>
        </p:nvSpPr>
        <p:spPr>
          <a:xfrm>
            <a:off x="-2380" y="-925"/>
            <a:ext cx="9146380" cy="6858925"/>
          </a:xfrm>
          <a:custGeom>
            <a:rect b="b" l="l" r="r" t="t"/>
            <a:pathLst>
              <a:path extrusionOk="0" h="2002901" w="3352800">
                <a:moveTo>
                  <a:pt x="0" y="2002901"/>
                </a:moveTo>
                <a:lnTo>
                  <a:pt x="2836585" y="0"/>
                </a:lnTo>
                <a:lnTo>
                  <a:pt x="3352800" y="270"/>
                </a:lnTo>
                <a:lnTo>
                  <a:pt x="3352800" y="2002901"/>
                </a:lnTo>
                <a:lnTo>
                  <a:pt x="0" y="200290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3" name="Google Shape;33;p4"/>
          <p:cNvSpPr/>
          <p:nvPr/>
        </p:nvSpPr>
        <p:spPr>
          <a:xfrm>
            <a:off x="0" y="2647950"/>
            <a:ext cx="3571875" cy="4210050"/>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34" name="Google Shape;34;p4"/>
          <p:cNvSpPr txBox="1"/>
          <p:nvPr>
            <p:ph type="title"/>
          </p:nvPr>
        </p:nvSpPr>
        <p:spPr>
          <a:xfrm rot="-2460000">
            <a:off x="819399" y="1726737"/>
            <a:ext cx="5650992" cy="1207509"/>
          </a:xfrm>
          <a:prstGeom prst="rect">
            <a:avLst/>
          </a:prstGeom>
          <a:noFill/>
          <a:ln>
            <a:noFill/>
          </a:ln>
        </p:spPr>
        <p:txBody>
          <a:bodyPr anchorCtr="0" anchor="b" bIns="9125" lIns="91425" spcFirstLastPara="1" rIns="91425" wrap="square" tIns="45700">
            <a:noAutofit/>
          </a:bodyPr>
          <a:lstStyle>
            <a:lvl1pPr lvl="0" algn="l">
              <a:spcBef>
                <a:spcPts val="0"/>
              </a:spcBef>
              <a:spcAft>
                <a:spcPts val="0"/>
              </a:spcAft>
              <a:buClr>
                <a:schemeClr val="dk1"/>
              </a:buClr>
              <a:buSzPts val="3200"/>
              <a:buFont typeface="Libre Franklin Thin"/>
              <a:buNone/>
              <a:defRPr b="0" i="0" sz="3200" u="none" cap="none" strike="noStrike">
                <a:solidFill>
                  <a:schemeClr val="dk1"/>
                </a:solidFill>
                <a:latin typeface="Libre Franklin Thin"/>
                <a:ea typeface="Libre Franklin Thin"/>
                <a:cs typeface="Libre Franklin Thin"/>
                <a:sym typeface="Libre Franklin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body"/>
          </p:nvPr>
        </p:nvSpPr>
        <p:spPr>
          <a:xfrm rot="-2460000">
            <a:off x="1216152" y="2468304"/>
            <a:ext cx="6510528" cy="32918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1400"/>
              <a:buNone/>
              <a:defRPr b="0" i="0" sz="1400" u="none" cap="none" strike="noStrike">
                <a:solidFill>
                  <a:schemeClr val="dk1"/>
                </a:solidFill>
                <a:latin typeface="Libre Franklin"/>
                <a:ea typeface="Libre Franklin"/>
                <a:cs typeface="Libre Franklin"/>
                <a:sym typeface="Libre Franklin"/>
              </a:defRPr>
            </a:lvl1pPr>
            <a:lvl2pPr indent="-228600" lvl="1" marL="914400" algn="l">
              <a:spcBef>
                <a:spcPts val="300"/>
              </a:spcBef>
              <a:spcAft>
                <a:spcPts val="0"/>
              </a:spcAft>
              <a:buSzPts val="1800"/>
              <a:buNone/>
              <a:defRPr sz="1800">
                <a:solidFill>
                  <a:srgbClr val="888888"/>
                </a:solidFill>
              </a:defRPr>
            </a:lvl2pPr>
            <a:lvl3pPr indent="-228600" lvl="2" marL="1371600" algn="l">
              <a:spcBef>
                <a:spcPts val="300"/>
              </a:spcBef>
              <a:spcAft>
                <a:spcPts val="0"/>
              </a:spcAft>
              <a:buSzPts val="1600"/>
              <a:buNone/>
              <a:defRPr sz="1600">
                <a:solidFill>
                  <a:srgbClr val="888888"/>
                </a:solidFill>
              </a:defRPr>
            </a:lvl3pPr>
            <a:lvl4pPr indent="-228600" lvl="3" marL="1828800" algn="l">
              <a:spcBef>
                <a:spcPts val="300"/>
              </a:spcBef>
              <a:spcAft>
                <a:spcPts val="0"/>
              </a:spcAft>
              <a:buSzPts val="1400"/>
              <a:buNone/>
              <a:defRPr sz="1400">
                <a:solidFill>
                  <a:srgbClr val="888888"/>
                </a:solidFill>
              </a:defRPr>
            </a:lvl4pPr>
            <a:lvl5pPr indent="-228600" lvl="4" marL="2286000" algn="l">
              <a:spcBef>
                <a:spcPts val="300"/>
              </a:spcBef>
              <a:spcAft>
                <a:spcPts val="0"/>
              </a:spcAft>
              <a:buSzPts val="1400"/>
              <a:buNone/>
              <a:defRPr sz="1400">
                <a:solidFill>
                  <a:srgbClr val="888888"/>
                </a:solidFill>
              </a:defRPr>
            </a:lvl5pPr>
            <a:lvl6pPr indent="-228600" lvl="5" marL="2743200" algn="l">
              <a:spcBef>
                <a:spcPts val="300"/>
              </a:spcBef>
              <a:spcAft>
                <a:spcPts val="0"/>
              </a:spcAft>
              <a:buSzPts val="1400"/>
              <a:buNone/>
              <a:defRPr sz="1400">
                <a:solidFill>
                  <a:srgbClr val="888888"/>
                </a:solidFill>
              </a:defRPr>
            </a:lvl6pPr>
            <a:lvl7pPr indent="-228600" lvl="6" marL="3200400" algn="l">
              <a:spcBef>
                <a:spcPts val="300"/>
              </a:spcBef>
              <a:spcAft>
                <a:spcPts val="0"/>
              </a:spcAft>
              <a:buSzPts val="1400"/>
              <a:buNone/>
              <a:defRPr sz="1400">
                <a:solidFill>
                  <a:srgbClr val="888888"/>
                </a:solidFill>
              </a:defRPr>
            </a:lvl7pPr>
            <a:lvl8pPr indent="-228600" lvl="7" marL="3657600" algn="l">
              <a:spcBef>
                <a:spcPts val="300"/>
              </a:spcBef>
              <a:spcAft>
                <a:spcPts val="0"/>
              </a:spcAft>
              <a:buSzPts val="1400"/>
              <a:buNone/>
              <a:defRPr sz="1400">
                <a:solidFill>
                  <a:srgbClr val="888888"/>
                </a:solidFill>
              </a:defRPr>
            </a:lvl8pPr>
            <a:lvl9pPr indent="-228600" lvl="8" marL="4114800" algn="l">
              <a:spcBef>
                <a:spcPts val="300"/>
              </a:spcBef>
              <a:spcAft>
                <a:spcPts val="0"/>
              </a:spcAft>
              <a:buSzPts val="1400"/>
              <a:buNone/>
              <a:defRPr sz="1400">
                <a:solidFill>
                  <a:srgbClr val="888888"/>
                </a:solidFill>
              </a:defRPr>
            </a:lvl9pPr>
          </a:lstStyle>
          <a:p/>
        </p:txBody>
      </p:sp>
      <p:sp>
        <p:nvSpPr>
          <p:cNvPr id="36" name="Google Shape;36;p4"/>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9" name="Shape 39"/>
        <p:cNvGrpSpPr/>
        <p:nvPr/>
      </p:nvGrpSpPr>
      <p:grpSpPr>
        <a:xfrm>
          <a:off x="0" y="0"/>
          <a:ext cx="0" cy="0"/>
          <a:chOff x="0" y="0"/>
          <a:chExt cx="0" cy="0"/>
        </a:xfrm>
      </p:grpSpPr>
      <p:sp>
        <p:nvSpPr>
          <p:cNvPr id="40" name="Google Shape;40;p5"/>
          <p:cNvSpPr txBox="1"/>
          <p:nvPr>
            <p:ph idx="1" type="body"/>
          </p:nvPr>
        </p:nvSpPr>
        <p:spPr>
          <a:xfrm>
            <a:off x="822960" y="1097280"/>
            <a:ext cx="3200400" cy="371246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800"/>
              <a:buNone/>
              <a:defRPr sz="2800"/>
            </a:lvl1pPr>
            <a:lvl2pPr indent="-381000" lvl="1" marL="914400" algn="l">
              <a:spcBef>
                <a:spcPts val="300"/>
              </a:spcBef>
              <a:spcAft>
                <a:spcPts val="0"/>
              </a:spcAft>
              <a:buSzPts val="2400"/>
              <a:buChar char="▪"/>
              <a:defRPr sz="2400"/>
            </a:lvl2pPr>
            <a:lvl3pPr indent="-355600" lvl="2" marL="1371600" algn="l">
              <a:spcBef>
                <a:spcPts val="300"/>
              </a:spcBef>
              <a:spcAft>
                <a:spcPts val="0"/>
              </a:spcAft>
              <a:buSzPts val="2000"/>
              <a:buChar char="▪"/>
              <a:defRPr sz="20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sz="1800"/>
            </a:lvl6pPr>
            <a:lvl7pPr indent="-342900" lvl="6" marL="3200400" algn="l">
              <a:spcBef>
                <a:spcPts val="300"/>
              </a:spcBef>
              <a:spcAft>
                <a:spcPts val="0"/>
              </a:spcAft>
              <a:buSzPts val="1800"/>
              <a:buChar char="▪"/>
              <a:defRPr sz="1800"/>
            </a:lvl7pPr>
            <a:lvl8pPr indent="-342900" lvl="7" marL="3657600" algn="l">
              <a:spcBef>
                <a:spcPts val="300"/>
              </a:spcBef>
              <a:spcAft>
                <a:spcPts val="0"/>
              </a:spcAft>
              <a:buSzPts val="1800"/>
              <a:buChar char="▪"/>
              <a:defRPr sz="1800"/>
            </a:lvl8pPr>
            <a:lvl9pPr indent="-342900" lvl="8" marL="4114800" algn="l">
              <a:spcBef>
                <a:spcPts val="300"/>
              </a:spcBef>
              <a:spcAft>
                <a:spcPts val="0"/>
              </a:spcAft>
              <a:buSzPts val="1800"/>
              <a:buChar char="▪"/>
              <a:defRPr sz="1800"/>
            </a:lvl9pPr>
          </a:lstStyle>
          <a:p/>
        </p:txBody>
      </p:sp>
      <p:sp>
        <p:nvSpPr>
          <p:cNvPr id="41" name="Google Shape;41;p5"/>
          <p:cNvSpPr txBox="1"/>
          <p:nvPr>
            <p:ph idx="2" type="body"/>
          </p:nvPr>
        </p:nvSpPr>
        <p:spPr>
          <a:xfrm>
            <a:off x="4700016" y="1097280"/>
            <a:ext cx="3200400" cy="371246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800"/>
              <a:buNone/>
              <a:defRPr sz="2800"/>
            </a:lvl1pPr>
            <a:lvl2pPr indent="-381000" lvl="1" marL="914400" algn="l">
              <a:spcBef>
                <a:spcPts val="300"/>
              </a:spcBef>
              <a:spcAft>
                <a:spcPts val="0"/>
              </a:spcAft>
              <a:buSzPts val="2400"/>
              <a:buChar char="▪"/>
              <a:defRPr sz="2400"/>
            </a:lvl2pPr>
            <a:lvl3pPr indent="-355600" lvl="2" marL="1371600" algn="l">
              <a:spcBef>
                <a:spcPts val="300"/>
              </a:spcBef>
              <a:spcAft>
                <a:spcPts val="0"/>
              </a:spcAft>
              <a:buSzPts val="2000"/>
              <a:buChar char="▪"/>
              <a:defRPr sz="2000"/>
            </a:lvl3pPr>
            <a:lvl4pPr indent="-342900" lvl="3" marL="1828800" algn="l">
              <a:spcBef>
                <a:spcPts val="300"/>
              </a:spcBef>
              <a:spcAft>
                <a:spcPts val="0"/>
              </a:spcAft>
              <a:buSzPts val="1800"/>
              <a:buChar char="▪"/>
              <a:defRPr sz="1800"/>
            </a:lvl4pPr>
            <a:lvl5pPr indent="-342900" lvl="4" marL="2286000" algn="l">
              <a:spcBef>
                <a:spcPts val="300"/>
              </a:spcBef>
              <a:spcAft>
                <a:spcPts val="0"/>
              </a:spcAft>
              <a:buSzPts val="1800"/>
              <a:buChar char="▪"/>
              <a:defRPr sz="1800"/>
            </a:lvl5pPr>
            <a:lvl6pPr indent="-342900" lvl="5" marL="2743200" algn="l">
              <a:spcBef>
                <a:spcPts val="300"/>
              </a:spcBef>
              <a:spcAft>
                <a:spcPts val="0"/>
              </a:spcAft>
              <a:buSzPts val="1800"/>
              <a:buChar char="▪"/>
              <a:defRPr sz="1800"/>
            </a:lvl6pPr>
            <a:lvl7pPr indent="-342900" lvl="6" marL="3200400" algn="l">
              <a:spcBef>
                <a:spcPts val="300"/>
              </a:spcBef>
              <a:spcAft>
                <a:spcPts val="0"/>
              </a:spcAft>
              <a:buSzPts val="1800"/>
              <a:buChar char="▪"/>
              <a:defRPr sz="1800"/>
            </a:lvl7pPr>
            <a:lvl8pPr indent="-342900" lvl="7" marL="3657600" algn="l">
              <a:spcBef>
                <a:spcPts val="300"/>
              </a:spcBef>
              <a:spcAft>
                <a:spcPts val="0"/>
              </a:spcAft>
              <a:buSzPts val="1800"/>
              <a:buChar char="▪"/>
              <a:defRPr sz="1800"/>
            </a:lvl8pPr>
            <a:lvl9pPr indent="-342900" lvl="8" marL="4114800" algn="l">
              <a:spcBef>
                <a:spcPts val="300"/>
              </a:spcBef>
              <a:spcAft>
                <a:spcPts val="0"/>
              </a:spcAft>
              <a:buSzPts val="1800"/>
              <a:buChar char="▪"/>
              <a:defRPr sz="1800"/>
            </a:lvl9pPr>
          </a:lstStyle>
          <a:p/>
        </p:txBody>
      </p:sp>
      <p:sp>
        <p:nvSpPr>
          <p:cNvPr id="42" name="Google Shape;42;p5"/>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
        <p:nvSpPr>
          <p:cNvPr id="45" name="Google Shape;45;p5"/>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6" name="Shape 46"/>
        <p:cNvGrpSpPr/>
        <p:nvPr/>
      </p:nvGrpSpPr>
      <p:grpSpPr>
        <a:xfrm>
          <a:off x="0" y="0"/>
          <a:ext cx="0" cy="0"/>
          <a:chOff x="0" y="0"/>
          <a:chExt cx="0" cy="0"/>
        </a:xfrm>
      </p:grpSpPr>
      <p:sp>
        <p:nvSpPr>
          <p:cNvPr id="47" name="Google Shape;47;p6"/>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2800"/>
              <a:buFont typeface="Libre Franklin Thi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6"/>
          <p:cNvSpPr txBox="1"/>
          <p:nvPr>
            <p:ph idx="1" type="body"/>
          </p:nvPr>
        </p:nvSpPr>
        <p:spPr>
          <a:xfrm>
            <a:off x="822960" y="1097280"/>
            <a:ext cx="3200400" cy="548640"/>
          </a:xfrm>
          <a:prstGeom prst="rect">
            <a:avLst/>
          </a:prstGeom>
          <a:noFill/>
          <a:ln>
            <a:noFill/>
          </a:ln>
        </p:spPr>
        <p:txBody>
          <a:bodyPr anchorCtr="0" anchor="b" bIns="45700" lIns="91425" spcFirstLastPara="1" rIns="91425" wrap="square" tIns="45700">
            <a:normAutofit/>
          </a:bodyPr>
          <a:lstStyle>
            <a:lvl1pPr indent="-228600" lvl="0" marL="457200" algn="l">
              <a:spcBef>
                <a:spcPts val="800"/>
              </a:spcBef>
              <a:spcAft>
                <a:spcPts val="0"/>
              </a:spcAft>
              <a:buClr>
                <a:schemeClr val="dk1"/>
              </a:buClr>
              <a:buSzPts val="1400"/>
              <a:buNone/>
              <a:defRPr b="0" sz="1400" cap="none">
                <a:solidFill>
                  <a:schemeClr val="dk1"/>
                </a:solidFill>
                <a:latin typeface="Libre Franklin"/>
                <a:ea typeface="Libre Franklin"/>
                <a:cs typeface="Libre Franklin"/>
                <a:sym typeface="Libre Franklin"/>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228600" lvl="5" marL="2743200" algn="l">
              <a:spcBef>
                <a:spcPts val="300"/>
              </a:spcBef>
              <a:spcAft>
                <a:spcPts val="0"/>
              </a:spcAft>
              <a:buSzPts val="1600"/>
              <a:buNone/>
              <a:defRPr b="1" sz="1600"/>
            </a:lvl6pPr>
            <a:lvl7pPr indent="-228600" lvl="6" marL="3200400" algn="l">
              <a:spcBef>
                <a:spcPts val="300"/>
              </a:spcBef>
              <a:spcAft>
                <a:spcPts val="0"/>
              </a:spcAft>
              <a:buSzPts val="1600"/>
              <a:buNone/>
              <a:defRPr b="1" sz="1600"/>
            </a:lvl7pPr>
            <a:lvl8pPr indent="-228600" lvl="7" marL="3657600" algn="l">
              <a:spcBef>
                <a:spcPts val="300"/>
              </a:spcBef>
              <a:spcAft>
                <a:spcPts val="0"/>
              </a:spcAft>
              <a:buSzPts val="1600"/>
              <a:buNone/>
              <a:defRPr b="1" sz="1600"/>
            </a:lvl8pPr>
            <a:lvl9pPr indent="-228600" lvl="8" marL="4114800" algn="l">
              <a:spcBef>
                <a:spcPts val="300"/>
              </a:spcBef>
              <a:spcAft>
                <a:spcPts val="0"/>
              </a:spcAft>
              <a:buSzPts val="1600"/>
              <a:buNone/>
              <a:defRPr b="1" sz="1600"/>
            </a:lvl9pPr>
          </a:lstStyle>
          <a:p/>
        </p:txBody>
      </p:sp>
      <p:sp>
        <p:nvSpPr>
          <p:cNvPr id="49" name="Google Shape;49;p6"/>
          <p:cNvSpPr txBox="1"/>
          <p:nvPr>
            <p:ph idx="2" type="body"/>
          </p:nvPr>
        </p:nvSpPr>
        <p:spPr>
          <a:xfrm>
            <a:off x="819150" y="1701848"/>
            <a:ext cx="3200400" cy="310896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400"/>
              <a:buNone/>
              <a:defRPr sz="24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30200" lvl="5" marL="2743200" algn="l">
              <a:spcBef>
                <a:spcPts val="300"/>
              </a:spcBef>
              <a:spcAft>
                <a:spcPts val="0"/>
              </a:spcAft>
              <a:buSzPts val="1600"/>
              <a:buChar char="▪"/>
              <a:defRPr sz="1600"/>
            </a:lvl6pPr>
            <a:lvl7pPr indent="-330200" lvl="6" marL="3200400" algn="l">
              <a:spcBef>
                <a:spcPts val="300"/>
              </a:spcBef>
              <a:spcAft>
                <a:spcPts val="0"/>
              </a:spcAft>
              <a:buSzPts val="1600"/>
              <a:buChar char="▪"/>
              <a:defRPr sz="1600"/>
            </a:lvl7pPr>
            <a:lvl8pPr indent="-330200" lvl="7" marL="3657600" algn="l">
              <a:spcBef>
                <a:spcPts val="300"/>
              </a:spcBef>
              <a:spcAft>
                <a:spcPts val="0"/>
              </a:spcAft>
              <a:buSzPts val="1600"/>
              <a:buChar char="▪"/>
              <a:defRPr sz="1600"/>
            </a:lvl8pPr>
            <a:lvl9pPr indent="-330200" lvl="8" marL="4114800" algn="l">
              <a:spcBef>
                <a:spcPts val="300"/>
              </a:spcBef>
              <a:spcAft>
                <a:spcPts val="0"/>
              </a:spcAft>
              <a:buSzPts val="1600"/>
              <a:buChar char="▪"/>
              <a:defRPr sz="1600"/>
            </a:lvl9pPr>
          </a:lstStyle>
          <a:p/>
        </p:txBody>
      </p:sp>
      <p:sp>
        <p:nvSpPr>
          <p:cNvPr id="50" name="Google Shape;50;p6"/>
          <p:cNvSpPr txBox="1"/>
          <p:nvPr>
            <p:ph idx="3" type="body"/>
          </p:nvPr>
        </p:nvSpPr>
        <p:spPr>
          <a:xfrm>
            <a:off x="4700016" y="1097280"/>
            <a:ext cx="3200400" cy="548640"/>
          </a:xfrm>
          <a:prstGeom prst="rect">
            <a:avLst/>
          </a:prstGeom>
          <a:noFill/>
          <a:ln>
            <a:noFill/>
          </a:ln>
        </p:spPr>
        <p:txBody>
          <a:bodyPr anchorCtr="0" anchor="b" bIns="45700" lIns="91425" spcFirstLastPara="1" rIns="91425" wrap="square" tIns="45700">
            <a:normAutofit/>
          </a:bodyPr>
          <a:lstStyle>
            <a:lvl1pPr indent="-228600" lvl="0" marL="457200" algn="l">
              <a:spcBef>
                <a:spcPts val="800"/>
              </a:spcBef>
              <a:spcAft>
                <a:spcPts val="0"/>
              </a:spcAft>
              <a:buClr>
                <a:schemeClr val="dk1"/>
              </a:buClr>
              <a:buSzPts val="1400"/>
              <a:buNone/>
              <a:defRPr b="0" sz="1400" cap="none">
                <a:solidFill>
                  <a:schemeClr val="dk1"/>
                </a:solidFill>
                <a:latin typeface="Libre Franklin"/>
                <a:ea typeface="Libre Franklin"/>
                <a:cs typeface="Libre Franklin"/>
                <a:sym typeface="Libre Franklin"/>
              </a:defRPr>
            </a:lvl1pPr>
            <a:lvl2pPr indent="-228600" lvl="1" marL="914400" algn="l">
              <a:spcBef>
                <a:spcPts val="300"/>
              </a:spcBef>
              <a:spcAft>
                <a:spcPts val="0"/>
              </a:spcAft>
              <a:buSzPts val="2000"/>
              <a:buNone/>
              <a:defRPr b="1" sz="2000"/>
            </a:lvl2pPr>
            <a:lvl3pPr indent="-228600" lvl="2" marL="1371600" algn="l">
              <a:spcBef>
                <a:spcPts val="300"/>
              </a:spcBef>
              <a:spcAft>
                <a:spcPts val="0"/>
              </a:spcAft>
              <a:buSzPts val="1800"/>
              <a:buNone/>
              <a:defRPr b="1" sz="1800"/>
            </a:lvl3pPr>
            <a:lvl4pPr indent="-228600" lvl="3" marL="1828800" algn="l">
              <a:spcBef>
                <a:spcPts val="300"/>
              </a:spcBef>
              <a:spcAft>
                <a:spcPts val="0"/>
              </a:spcAft>
              <a:buSzPts val="1600"/>
              <a:buNone/>
              <a:defRPr b="1" sz="1600"/>
            </a:lvl4pPr>
            <a:lvl5pPr indent="-228600" lvl="4" marL="2286000" algn="l">
              <a:spcBef>
                <a:spcPts val="300"/>
              </a:spcBef>
              <a:spcAft>
                <a:spcPts val="0"/>
              </a:spcAft>
              <a:buSzPts val="1600"/>
              <a:buNone/>
              <a:defRPr b="1" sz="1600"/>
            </a:lvl5pPr>
            <a:lvl6pPr indent="-228600" lvl="5" marL="2743200" algn="l">
              <a:spcBef>
                <a:spcPts val="300"/>
              </a:spcBef>
              <a:spcAft>
                <a:spcPts val="0"/>
              </a:spcAft>
              <a:buSzPts val="1600"/>
              <a:buNone/>
              <a:defRPr b="1" sz="1600"/>
            </a:lvl6pPr>
            <a:lvl7pPr indent="-228600" lvl="6" marL="3200400" algn="l">
              <a:spcBef>
                <a:spcPts val="300"/>
              </a:spcBef>
              <a:spcAft>
                <a:spcPts val="0"/>
              </a:spcAft>
              <a:buSzPts val="1600"/>
              <a:buNone/>
              <a:defRPr b="1" sz="1600"/>
            </a:lvl7pPr>
            <a:lvl8pPr indent="-228600" lvl="7" marL="3657600" algn="l">
              <a:spcBef>
                <a:spcPts val="300"/>
              </a:spcBef>
              <a:spcAft>
                <a:spcPts val="0"/>
              </a:spcAft>
              <a:buSzPts val="1600"/>
              <a:buNone/>
              <a:defRPr b="1" sz="1600"/>
            </a:lvl8pPr>
            <a:lvl9pPr indent="-228600" lvl="8" marL="4114800" algn="l">
              <a:spcBef>
                <a:spcPts val="300"/>
              </a:spcBef>
              <a:spcAft>
                <a:spcPts val="0"/>
              </a:spcAft>
              <a:buSzPts val="1600"/>
              <a:buNone/>
              <a:defRPr b="1" sz="1600"/>
            </a:lvl9pPr>
          </a:lstStyle>
          <a:p/>
        </p:txBody>
      </p:sp>
      <p:sp>
        <p:nvSpPr>
          <p:cNvPr id="51" name="Google Shape;51;p6"/>
          <p:cNvSpPr txBox="1"/>
          <p:nvPr>
            <p:ph idx="4" type="body"/>
          </p:nvPr>
        </p:nvSpPr>
        <p:spPr>
          <a:xfrm>
            <a:off x="4700016" y="1701848"/>
            <a:ext cx="3200400" cy="3108960"/>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2400"/>
              <a:buNone/>
              <a:defRPr sz="2400"/>
            </a:lvl1pPr>
            <a:lvl2pPr indent="-355600" lvl="1" marL="914400" algn="l">
              <a:spcBef>
                <a:spcPts val="300"/>
              </a:spcBef>
              <a:spcAft>
                <a:spcPts val="0"/>
              </a:spcAft>
              <a:buSzPts val="2000"/>
              <a:buChar char="▪"/>
              <a:defRPr sz="2000"/>
            </a:lvl2pPr>
            <a:lvl3pPr indent="-342900" lvl="2" marL="1371600" algn="l">
              <a:spcBef>
                <a:spcPts val="300"/>
              </a:spcBef>
              <a:spcAft>
                <a:spcPts val="0"/>
              </a:spcAft>
              <a:buSzPts val="1800"/>
              <a:buChar char="▪"/>
              <a:defRPr sz="1800"/>
            </a:lvl3pPr>
            <a:lvl4pPr indent="-330200" lvl="3" marL="1828800" algn="l">
              <a:spcBef>
                <a:spcPts val="300"/>
              </a:spcBef>
              <a:spcAft>
                <a:spcPts val="0"/>
              </a:spcAft>
              <a:buSzPts val="1600"/>
              <a:buChar char="▪"/>
              <a:defRPr sz="1600"/>
            </a:lvl4pPr>
            <a:lvl5pPr indent="-330200" lvl="4" marL="2286000" algn="l">
              <a:spcBef>
                <a:spcPts val="300"/>
              </a:spcBef>
              <a:spcAft>
                <a:spcPts val="0"/>
              </a:spcAft>
              <a:buSzPts val="1600"/>
              <a:buChar char="▪"/>
              <a:defRPr sz="1600"/>
            </a:lvl5pPr>
            <a:lvl6pPr indent="-330200" lvl="5" marL="2743200" algn="l">
              <a:spcBef>
                <a:spcPts val="300"/>
              </a:spcBef>
              <a:spcAft>
                <a:spcPts val="0"/>
              </a:spcAft>
              <a:buSzPts val="1600"/>
              <a:buChar char="▪"/>
              <a:defRPr sz="1600"/>
            </a:lvl6pPr>
            <a:lvl7pPr indent="-330200" lvl="6" marL="3200400" algn="l">
              <a:spcBef>
                <a:spcPts val="300"/>
              </a:spcBef>
              <a:spcAft>
                <a:spcPts val="0"/>
              </a:spcAft>
              <a:buSzPts val="1600"/>
              <a:buChar char="▪"/>
              <a:defRPr sz="1600"/>
            </a:lvl7pPr>
            <a:lvl8pPr indent="-330200" lvl="7" marL="3657600" algn="l">
              <a:spcBef>
                <a:spcPts val="300"/>
              </a:spcBef>
              <a:spcAft>
                <a:spcPts val="0"/>
              </a:spcAft>
              <a:buSzPts val="1600"/>
              <a:buChar char="▪"/>
              <a:defRPr sz="1600"/>
            </a:lvl8pPr>
            <a:lvl9pPr indent="-330200" lvl="8" marL="4114800" algn="l">
              <a:spcBef>
                <a:spcPts val="300"/>
              </a:spcBef>
              <a:spcAft>
                <a:spcPts val="0"/>
              </a:spcAft>
              <a:buSzPts val="1600"/>
              <a:buChar char="▪"/>
              <a:defRPr sz="1600"/>
            </a:lvl9pPr>
          </a:lstStyle>
          <a:p/>
        </p:txBody>
      </p:sp>
      <p:sp>
        <p:nvSpPr>
          <p:cNvPr id="52" name="Google Shape;52;p6"/>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5" name="Shape 55"/>
        <p:cNvGrpSpPr/>
        <p:nvPr/>
      </p:nvGrpSpPr>
      <p:grpSpPr>
        <a:xfrm>
          <a:off x="0" y="0"/>
          <a:ext cx="0" cy="0"/>
          <a:chOff x="0" y="0"/>
          <a:chExt cx="0" cy="0"/>
        </a:xfrm>
      </p:grpSpPr>
      <p:sp>
        <p:nvSpPr>
          <p:cNvPr id="56" name="Google Shape;56;p7"/>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7"/>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0" name="Shape 60"/>
        <p:cNvGrpSpPr/>
        <p:nvPr/>
      </p:nvGrpSpPr>
      <p:grpSpPr>
        <a:xfrm>
          <a:off x="0" y="0"/>
          <a:ext cx="0" cy="0"/>
          <a:chOff x="0" y="0"/>
          <a:chExt cx="0" cy="0"/>
        </a:xfrm>
      </p:grpSpPr>
      <p:sp>
        <p:nvSpPr>
          <p:cNvPr id="61" name="Google Shape;61;p8"/>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showMasterSp="0" type="objTx">
  <p:cSld name="OBJECT_WITH_CAPTION_TEXT">
    <p:spTree>
      <p:nvGrpSpPr>
        <p:cNvPr id="64" name="Shape 64"/>
        <p:cNvGrpSpPr/>
        <p:nvPr/>
      </p:nvGrpSpPr>
      <p:grpSpPr>
        <a:xfrm>
          <a:off x="0" y="0"/>
          <a:ext cx="0" cy="0"/>
          <a:chOff x="0" y="0"/>
          <a:chExt cx="0" cy="0"/>
        </a:xfrm>
      </p:grpSpPr>
      <p:sp>
        <p:nvSpPr>
          <p:cNvPr id="65" name="Google Shape;65;p9"/>
          <p:cNvSpPr/>
          <p:nvPr/>
        </p:nvSpPr>
        <p:spPr>
          <a:xfrm>
            <a:off x="0"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6" name="Google Shape;66;p9"/>
          <p:cNvSpPr/>
          <p:nvPr/>
        </p:nvSpPr>
        <p:spPr>
          <a:xfrm rot="5400000">
            <a:off x="433389" y="-433387"/>
            <a:ext cx="6858000" cy="7724778"/>
          </a:xfrm>
          <a:prstGeom prst="rtTriangle">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67" name="Google Shape;67;p9"/>
          <p:cNvSpPr txBox="1"/>
          <p:nvPr>
            <p:ph type="title"/>
          </p:nvPr>
        </p:nvSpPr>
        <p:spPr>
          <a:xfrm rot="-2460000">
            <a:off x="784930" y="1576103"/>
            <a:ext cx="5212080" cy="1089427"/>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Clr>
                <a:srgbClr val="FFFFFF"/>
              </a:buClr>
              <a:buSzPts val="2800"/>
              <a:buFont typeface="Libre Franklin Thin"/>
              <a:buNone/>
              <a:defRPr b="0" i="0" sz="2800" u="none" cap="none" strike="noStrike">
                <a:solidFill>
                  <a:srgbClr val="FFFFFF"/>
                </a:solidFill>
                <a:latin typeface="Libre Franklin Thin"/>
                <a:ea typeface="Libre Franklin Thin"/>
                <a:cs typeface="Libre Franklin Thin"/>
                <a:sym typeface="Libre Franklin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9"/>
          <p:cNvSpPr txBox="1"/>
          <p:nvPr>
            <p:ph idx="1" type="body"/>
          </p:nvPr>
        </p:nvSpPr>
        <p:spPr>
          <a:xfrm>
            <a:off x="4749552" y="2618912"/>
            <a:ext cx="3807779" cy="3324687"/>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1"/>
              </a:buClr>
              <a:buSzPts val="3200"/>
              <a:buNone/>
              <a:defRPr sz="3200"/>
            </a:lvl1pPr>
            <a:lvl2pPr indent="-406400" lvl="1" marL="914400" algn="l">
              <a:spcBef>
                <a:spcPts val="300"/>
              </a:spcBef>
              <a:spcAft>
                <a:spcPts val="0"/>
              </a:spcAft>
              <a:buSzPts val="2800"/>
              <a:buChar char="▪"/>
              <a:defRPr sz="2800"/>
            </a:lvl2pPr>
            <a:lvl3pPr indent="-381000" lvl="2" marL="1371600" algn="l">
              <a:spcBef>
                <a:spcPts val="300"/>
              </a:spcBef>
              <a:spcAft>
                <a:spcPts val="0"/>
              </a:spcAft>
              <a:buSzPts val="2400"/>
              <a:buChar char="▪"/>
              <a:defRPr sz="2400"/>
            </a:lvl3pPr>
            <a:lvl4pPr indent="-355600" lvl="3" marL="1828800" algn="l">
              <a:spcBef>
                <a:spcPts val="300"/>
              </a:spcBef>
              <a:spcAft>
                <a:spcPts val="0"/>
              </a:spcAft>
              <a:buSzPts val="2000"/>
              <a:buChar char="▪"/>
              <a:defRPr sz="2000"/>
            </a:lvl4pPr>
            <a:lvl5pPr indent="-355600" lvl="4" marL="2286000" algn="l">
              <a:spcBef>
                <a:spcPts val="300"/>
              </a:spcBef>
              <a:spcAft>
                <a:spcPts val="0"/>
              </a:spcAft>
              <a:buSzPts val="2000"/>
              <a:buChar char="▪"/>
              <a:defRPr sz="2000"/>
            </a:lvl5pPr>
            <a:lvl6pPr indent="-355600" lvl="5" marL="2743200" algn="l">
              <a:spcBef>
                <a:spcPts val="300"/>
              </a:spcBef>
              <a:spcAft>
                <a:spcPts val="0"/>
              </a:spcAft>
              <a:buSzPts val="2000"/>
              <a:buChar char="▪"/>
              <a:defRPr sz="2000"/>
            </a:lvl6pPr>
            <a:lvl7pPr indent="-355600" lvl="6" marL="3200400" algn="l">
              <a:spcBef>
                <a:spcPts val="300"/>
              </a:spcBef>
              <a:spcAft>
                <a:spcPts val="0"/>
              </a:spcAft>
              <a:buSzPts val="2000"/>
              <a:buChar char="▪"/>
              <a:defRPr sz="2000"/>
            </a:lvl7pPr>
            <a:lvl8pPr indent="-355600" lvl="7" marL="3657600" algn="l">
              <a:spcBef>
                <a:spcPts val="300"/>
              </a:spcBef>
              <a:spcAft>
                <a:spcPts val="0"/>
              </a:spcAft>
              <a:buSzPts val="2000"/>
              <a:buChar char="▪"/>
              <a:defRPr sz="2000"/>
            </a:lvl8pPr>
            <a:lvl9pPr indent="-355600" lvl="8" marL="4114800" algn="l">
              <a:spcBef>
                <a:spcPts val="300"/>
              </a:spcBef>
              <a:spcAft>
                <a:spcPts val="0"/>
              </a:spcAft>
              <a:buSzPts val="2000"/>
              <a:buChar char="▪"/>
              <a:defRPr sz="2000"/>
            </a:lvl9pPr>
          </a:lstStyle>
          <a:p/>
        </p:txBody>
      </p:sp>
      <p:sp>
        <p:nvSpPr>
          <p:cNvPr id="69" name="Google Shape;69;p9"/>
          <p:cNvSpPr txBox="1"/>
          <p:nvPr>
            <p:ph idx="2" type="body"/>
          </p:nvPr>
        </p:nvSpPr>
        <p:spPr>
          <a:xfrm rot="-2460000">
            <a:off x="1297954" y="2253385"/>
            <a:ext cx="5794760" cy="62331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rgbClr val="FFFFFF"/>
              </a:buClr>
              <a:buSzPts val="1400"/>
              <a:buNone/>
              <a:defRPr b="1" sz="1400">
                <a:solidFill>
                  <a:srgbClr val="FFFFFF"/>
                </a:solidFill>
                <a:latin typeface="Libre Franklin"/>
                <a:ea typeface="Libre Franklin"/>
                <a:cs typeface="Libre Franklin"/>
                <a:sym typeface="Libre Franklin"/>
              </a:defRPr>
            </a:lvl1pPr>
            <a:lvl2pPr indent="-228600" lvl="1" marL="914400" algn="l">
              <a:spcBef>
                <a:spcPts val="300"/>
              </a:spcBef>
              <a:spcAft>
                <a:spcPts val="0"/>
              </a:spcAft>
              <a:buSzPts val="1200"/>
              <a:buNone/>
              <a:defRPr sz="1200"/>
            </a:lvl2pPr>
            <a:lvl3pPr indent="-228600" lvl="2" marL="1371600" algn="l">
              <a:spcBef>
                <a:spcPts val="300"/>
              </a:spcBef>
              <a:spcAft>
                <a:spcPts val="0"/>
              </a:spcAft>
              <a:buSzPts val="1000"/>
              <a:buNone/>
              <a:defRPr sz="1000"/>
            </a:lvl3pPr>
            <a:lvl4pPr indent="-228600" lvl="3" marL="1828800" algn="l">
              <a:spcBef>
                <a:spcPts val="300"/>
              </a:spcBef>
              <a:spcAft>
                <a:spcPts val="0"/>
              </a:spcAft>
              <a:buSzPts val="900"/>
              <a:buNone/>
              <a:defRPr sz="900"/>
            </a:lvl4pPr>
            <a:lvl5pPr indent="-228600" lvl="4" marL="2286000" algn="l">
              <a:spcBef>
                <a:spcPts val="300"/>
              </a:spcBef>
              <a:spcAft>
                <a:spcPts val="0"/>
              </a:spcAft>
              <a:buSzPts val="900"/>
              <a:buNone/>
              <a:defRPr sz="900"/>
            </a:lvl5pPr>
            <a:lvl6pPr indent="-228600" lvl="5" marL="2743200" algn="l">
              <a:spcBef>
                <a:spcPts val="300"/>
              </a:spcBef>
              <a:spcAft>
                <a:spcPts val="0"/>
              </a:spcAft>
              <a:buSzPts val="900"/>
              <a:buNone/>
              <a:defRPr sz="900"/>
            </a:lvl6pPr>
            <a:lvl7pPr indent="-228600" lvl="6" marL="3200400" algn="l">
              <a:spcBef>
                <a:spcPts val="300"/>
              </a:spcBef>
              <a:spcAft>
                <a:spcPts val="0"/>
              </a:spcAft>
              <a:buSzPts val="900"/>
              <a:buNone/>
              <a:defRPr sz="900"/>
            </a:lvl7pPr>
            <a:lvl8pPr indent="-228600" lvl="7" marL="3657600" algn="l">
              <a:spcBef>
                <a:spcPts val="300"/>
              </a:spcBef>
              <a:spcAft>
                <a:spcPts val="0"/>
              </a:spcAft>
              <a:buSzPts val="900"/>
              <a:buNone/>
              <a:defRPr sz="900"/>
            </a:lvl8pPr>
            <a:lvl9pPr indent="-228600" lvl="8" marL="4114800" algn="l">
              <a:spcBef>
                <a:spcPts val="300"/>
              </a:spcBef>
              <a:spcAft>
                <a:spcPts val="0"/>
              </a:spcAft>
              <a:buSzPts val="900"/>
              <a:buNone/>
              <a:defRPr sz="900"/>
            </a:lvl9pPr>
          </a:lstStyle>
          <a:p/>
        </p:txBody>
      </p:sp>
      <p:sp>
        <p:nvSpPr>
          <p:cNvPr id="70" name="Google Shape;70;p9"/>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p:nvPr>
            <p:ph idx="12" type="sldNum"/>
          </p:nvPr>
        </p:nvSpPr>
        <p:spPr>
          <a:xfrm>
            <a:off x="8401038" y="6170822"/>
            <a:ext cx="502920" cy="502920"/>
          </a:xfrm>
          <a:prstGeom prst="ellipse">
            <a:avLst/>
          </a:prstGeom>
          <a:noFill/>
          <a:ln cap="flat" cmpd="sng" w="9525">
            <a:solidFill>
              <a:schemeClr val="dk2"/>
            </a:solidFill>
            <a:prstDash val="solid"/>
            <a:round/>
            <a:headEnd len="sm" w="sm" type="none"/>
            <a:tailEnd len="sm" w="sm" type="none"/>
          </a:ln>
        </p:spPr>
        <p:txBody>
          <a:bodyPr anchorCtr="0" anchor="ctr" bIns="9125" lIns="9125" spcFirstLastPara="1" rIns="9125" wrap="square" tIns="9125">
            <a:noAutofit/>
          </a:bodyPr>
          <a:lstStyle>
            <a:lvl1pPr indent="0" lvl="0" marL="0" algn="ctr">
              <a:spcBef>
                <a:spcPts val="0"/>
              </a:spcBef>
              <a:buNone/>
              <a:defRPr sz="1650">
                <a:solidFill>
                  <a:schemeClr val="dk2"/>
                </a:solidFill>
                <a:latin typeface="Libre Franklin"/>
                <a:ea typeface="Libre Franklin"/>
                <a:cs typeface="Libre Franklin"/>
                <a:sym typeface="Libre Franklin"/>
              </a:defRPr>
            </a:lvl1pPr>
            <a:lvl2pPr indent="0" lvl="1" marL="0" algn="ctr">
              <a:spcBef>
                <a:spcPts val="0"/>
              </a:spcBef>
              <a:buNone/>
              <a:defRPr sz="1650">
                <a:solidFill>
                  <a:schemeClr val="dk2"/>
                </a:solidFill>
                <a:latin typeface="Libre Franklin"/>
                <a:ea typeface="Libre Franklin"/>
                <a:cs typeface="Libre Franklin"/>
                <a:sym typeface="Libre Franklin"/>
              </a:defRPr>
            </a:lvl2pPr>
            <a:lvl3pPr indent="0" lvl="2" marL="0" algn="ctr">
              <a:spcBef>
                <a:spcPts val="0"/>
              </a:spcBef>
              <a:buNone/>
              <a:defRPr sz="1650">
                <a:solidFill>
                  <a:schemeClr val="dk2"/>
                </a:solidFill>
                <a:latin typeface="Libre Franklin"/>
                <a:ea typeface="Libre Franklin"/>
                <a:cs typeface="Libre Franklin"/>
                <a:sym typeface="Libre Franklin"/>
              </a:defRPr>
            </a:lvl3pPr>
            <a:lvl4pPr indent="0" lvl="3" marL="0" algn="ctr">
              <a:spcBef>
                <a:spcPts val="0"/>
              </a:spcBef>
              <a:buNone/>
              <a:defRPr sz="1650">
                <a:solidFill>
                  <a:schemeClr val="dk2"/>
                </a:solidFill>
                <a:latin typeface="Libre Franklin"/>
                <a:ea typeface="Libre Franklin"/>
                <a:cs typeface="Libre Franklin"/>
                <a:sym typeface="Libre Franklin"/>
              </a:defRPr>
            </a:lvl4pPr>
            <a:lvl5pPr indent="0" lvl="4" marL="0" algn="ctr">
              <a:spcBef>
                <a:spcPts val="0"/>
              </a:spcBef>
              <a:buNone/>
              <a:defRPr sz="1650">
                <a:solidFill>
                  <a:schemeClr val="dk2"/>
                </a:solidFill>
                <a:latin typeface="Libre Franklin"/>
                <a:ea typeface="Libre Franklin"/>
                <a:cs typeface="Libre Franklin"/>
                <a:sym typeface="Libre Franklin"/>
              </a:defRPr>
            </a:lvl5pPr>
            <a:lvl6pPr indent="0" lvl="5" marL="0" algn="ctr">
              <a:spcBef>
                <a:spcPts val="0"/>
              </a:spcBef>
              <a:buNone/>
              <a:defRPr sz="1650">
                <a:solidFill>
                  <a:schemeClr val="dk2"/>
                </a:solidFill>
                <a:latin typeface="Libre Franklin"/>
                <a:ea typeface="Libre Franklin"/>
                <a:cs typeface="Libre Franklin"/>
                <a:sym typeface="Libre Franklin"/>
              </a:defRPr>
            </a:lvl6pPr>
            <a:lvl7pPr indent="0" lvl="6" marL="0" algn="ctr">
              <a:spcBef>
                <a:spcPts val="0"/>
              </a:spcBef>
              <a:buNone/>
              <a:defRPr sz="1650">
                <a:solidFill>
                  <a:schemeClr val="dk2"/>
                </a:solidFill>
                <a:latin typeface="Libre Franklin"/>
                <a:ea typeface="Libre Franklin"/>
                <a:cs typeface="Libre Franklin"/>
                <a:sym typeface="Libre Franklin"/>
              </a:defRPr>
            </a:lvl7pPr>
            <a:lvl8pPr indent="0" lvl="7" marL="0" algn="ctr">
              <a:spcBef>
                <a:spcPts val="0"/>
              </a:spcBef>
              <a:buNone/>
              <a:defRPr sz="1650">
                <a:solidFill>
                  <a:schemeClr val="dk2"/>
                </a:solidFill>
                <a:latin typeface="Libre Franklin"/>
                <a:ea typeface="Libre Franklin"/>
                <a:cs typeface="Libre Franklin"/>
                <a:sym typeface="Libre Franklin"/>
              </a:defRPr>
            </a:lvl8pPr>
            <a:lvl9pPr indent="0" lvl="8" marL="0" algn="ctr">
              <a:spcBef>
                <a:spcPts val="0"/>
              </a:spcBef>
              <a:buNone/>
              <a:defRPr sz="1650">
                <a:solidFill>
                  <a:schemeClr val="dk2"/>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showMasterSp="0" type="picTx">
  <p:cSld name="PICTURE_WITH_CAPTION_TEXT">
    <p:spTree>
      <p:nvGrpSpPr>
        <p:cNvPr id="73" name="Shape 73"/>
        <p:cNvGrpSpPr/>
        <p:nvPr/>
      </p:nvGrpSpPr>
      <p:grpSpPr>
        <a:xfrm>
          <a:off x="0" y="0"/>
          <a:ext cx="0" cy="0"/>
          <a:chOff x="0" y="0"/>
          <a:chExt cx="0" cy="0"/>
        </a:xfrm>
      </p:grpSpPr>
      <p:sp>
        <p:nvSpPr>
          <p:cNvPr id="74" name="Google Shape;74;p10"/>
          <p:cNvSpPr/>
          <p:nvPr>
            <p:ph idx="2" type="pic"/>
          </p:nvPr>
        </p:nvSpPr>
        <p:spPr>
          <a:xfrm>
            <a:off x="2028825" y="0"/>
            <a:ext cx="7115175" cy="6858000"/>
          </a:xfrm>
          <a:prstGeom prst="rect">
            <a:avLst/>
          </a:prstGeom>
          <a:solidFill>
            <a:schemeClr val="accent3">
              <a:alpha val="80000"/>
            </a:schemeClr>
          </a:solidFill>
          <a:ln>
            <a:noFill/>
          </a:ln>
        </p:spPr>
        <p:txBody>
          <a:bodyPr anchorCtr="0" anchor="ctr" bIns="45700" lIns="91425" spcFirstLastPara="1" rIns="182875" wrap="square" tIns="45700">
            <a:noAutofit/>
          </a:bodyPr>
          <a:lstStyle>
            <a:lvl1pPr lvl="0" marR="0" rtl="0" algn="r">
              <a:spcBef>
                <a:spcPts val="800"/>
              </a:spcBef>
              <a:spcAft>
                <a:spcPts val="0"/>
              </a:spcAft>
              <a:buClr>
                <a:schemeClr val="dk1"/>
              </a:buClr>
              <a:buSzPts val="1600"/>
              <a:buFont typeface="Arial"/>
              <a:buNone/>
              <a:defRPr b="1" i="0" sz="1600" u="none" cap="none" strike="noStrike">
                <a:solidFill>
                  <a:schemeClr val="dk1"/>
                </a:solidFill>
                <a:latin typeface="Libre Franklin"/>
                <a:ea typeface="Libre Franklin"/>
                <a:cs typeface="Libre Franklin"/>
                <a:sym typeface="Libre Franklin"/>
              </a:defRPr>
            </a:lvl1pPr>
            <a:lvl2pPr lvl="1"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2pPr>
            <a:lvl3pPr lvl="2"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3pPr>
            <a:lvl4pPr lvl="3"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4pPr>
            <a:lvl5pPr lvl="4"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5pPr>
            <a:lvl6pPr lvl="5"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lvl="6"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lvl="7"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lvl="8"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75" name="Google Shape;75;p10"/>
          <p:cNvSpPr/>
          <p:nvPr/>
        </p:nvSpPr>
        <p:spPr>
          <a:xfrm>
            <a:off x="0" y="2647950"/>
            <a:ext cx="3571875" cy="4210050"/>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6" name="Google Shape;76;p10"/>
          <p:cNvSpPr/>
          <p:nvPr/>
        </p:nvSpPr>
        <p:spPr>
          <a:xfrm>
            <a:off x="0" y="5048250"/>
            <a:ext cx="3571875" cy="1809750"/>
          </a:xfrm>
          <a:custGeom>
            <a:rect b="b" l="l" r="r" t="t"/>
            <a:pathLst>
              <a:path extrusionOk="0" h="1809750" w="3571875">
                <a:moveTo>
                  <a:pt x="0" y="1809750"/>
                </a:moveTo>
                <a:lnTo>
                  <a:pt x="2038350" y="0"/>
                </a:lnTo>
                <a:lnTo>
                  <a:pt x="3571875" y="1809750"/>
                </a:lnTo>
                <a:lnTo>
                  <a:pt x="0" y="1809750"/>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77" name="Google Shape;77;p10"/>
          <p:cNvSpPr txBox="1"/>
          <p:nvPr>
            <p:ph type="title"/>
          </p:nvPr>
        </p:nvSpPr>
        <p:spPr>
          <a:xfrm rot="-2460000">
            <a:off x="671197" y="1717501"/>
            <a:ext cx="5486400" cy="86744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800"/>
              <a:buFont typeface="Libre Franklin Thin"/>
              <a:buNone/>
              <a:defRPr b="0" sz="2800">
                <a:latin typeface="Libre Franklin Thin"/>
                <a:ea typeface="Libre Franklin Thin"/>
                <a:cs typeface="Libre Franklin Thin"/>
                <a:sym typeface="Libre Franklin Thi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0"/>
          <p:cNvSpPr txBox="1"/>
          <p:nvPr>
            <p:ph idx="1" type="body"/>
          </p:nvPr>
        </p:nvSpPr>
        <p:spPr>
          <a:xfrm rot="-2460000">
            <a:off x="1143479" y="2180529"/>
            <a:ext cx="6096545" cy="740664"/>
          </a:xfrm>
          <a:prstGeom prst="rect">
            <a:avLst/>
          </a:prstGeom>
          <a:noFill/>
          <a:ln>
            <a:noFill/>
          </a:ln>
        </p:spPr>
        <p:txBody>
          <a:bodyPr anchorCtr="0" anchor="t" bIns="45700" lIns="91425" spcFirstLastPara="1" rIns="91425" wrap="square" tIns="45700">
            <a:normAutofit/>
          </a:bodyPr>
          <a:lstStyle>
            <a:lvl1pPr indent="-228600" lvl="0" marL="457200" algn="l">
              <a:spcBef>
                <a:spcPts val="800"/>
              </a:spcBef>
              <a:spcAft>
                <a:spcPts val="0"/>
              </a:spcAft>
              <a:buClr>
                <a:schemeClr val="dk2"/>
              </a:buClr>
              <a:buSzPts val="1400"/>
              <a:buNone/>
              <a:defRPr sz="1400">
                <a:solidFill>
                  <a:schemeClr val="dk2"/>
                </a:solidFill>
              </a:defRPr>
            </a:lvl1pPr>
            <a:lvl2pPr indent="-228600" lvl="1" marL="914400" algn="l">
              <a:spcBef>
                <a:spcPts val="300"/>
              </a:spcBef>
              <a:spcAft>
                <a:spcPts val="0"/>
              </a:spcAft>
              <a:buSzPts val="1200"/>
              <a:buNone/>
              <a:defRPr sz="1200"/>
            </a:lvl2pPr>
            <a:lvl3pPr indent="-228600" lvl="2" marL="1371600" algn="l">
              <a:spcBef>
                <a:spcPts val="300"/>
              </a:spcBef>
              <a:spcAft>
                <a:spcPts val="0"/>
              </a:spcAft>
              <a:buSzPts val="1000"/>
              <a:buNone/>
              <a:defRPr sz="1000"/>
            </a:lvl3pPr>
            <a:lvl4pPr indent="-228600" lvl="3" marL="1828800" algn="l">
              <a:spcBef>
                <a:spcPts val="300"/>
              </a:spcBef>
              <a:spcAft>
                <a:spcPts val="0"/>
              </a:spcAft>
              <a:buSzPts val="900"/>
              <a:buNone/>
              <a:defRPr sz="900"/>
            </a:lvl4pPr>
            <a:lvl5pPr indent="-228600" lvl="4" marL="2286000" algn="l">
              <a:spcBef>
                <a:spcPts val="300"/>
              </a:spcBef>
              <a:spcAft>
                <a:spcPts val="0"/>
              </a:spcAft>
              <a:buSzPts val="900"/>
              <a:buNone/>
              <a:defRPr sz="900"/>
            </a:lvl5pPr>
            <a:lvl6pPr indent="-228600" lvl="5" marL="2743200" algn="l">
              <a:spcBef>
                <a:spcPts val="300"/>
              </a:spcBef>
              <a:spcAft>
                <a:spcPts val="0"/>
              </a:spcAft>
              <a:buSzPts val="900"/>
              <a:buNone/>
              <a:defRPr sz="900"/>
            </a:lvl6pPr>
            <a:lvl7pPr indent="-228600" lvl="6" marL="3200400" algn="l">
              <a:spcBef>
                <a:spcPts val="300"/>
              </a:spcBef>
              <a:spcAft>
                <a:spcPts val="0"/>
              </a:spcAft>
              <a:buSzPts val="900"/>
              <a:buNone/>
              <a:defRPr sz="900"/>
            </a:lvl7pPr>
            <a:lvl8pPr indent="-228600" lvl="7" marL="3657600" algn="l">
              <a:spcBef>
                <a:spcPts val="300"/>
              </a:spcBef>
              <a:spcAft>
                <a:spcPts val="0"/>
              </a:spcAft>
              <a:buSzPts val="900"/>
              <a:buNone/>
              <a:defRPr sz="900"/>
            </a:lvl8pPr>
            <a:lvl9pPr indent="-228600" lvl="8" marL="4114800" algn="l">
              <a:spcBef>
                <a:spcPts val="300"/>
              </a:spcBef>
              <a:spcAft>
                <a:spcPts val="0"/>
              </a:spcAft>
              <a:buSzPts val="900"/>
              <a:buNone/>
              <a:defRPr sz="900"/>
            </a:lvl9pPr>
          </a:lstStyle>
          <a:p/>
        </p:txBody>
      </p:sp>
      <p:sp>
        <p:nvSpPr>
          <p:cNvPr id="79" name="Google Shape;79;p10"/>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2382" y="5050633"/>
            <a:ext cx="3574257" cy="1807368"/>
          </a:xfrm>
          <a:custGeom>
            <a:rect b="b" l="l" r="r" t="t"/>
            <a:pathLst>
              <a:path extrusionOk="0" h="1807368" w="3574257">
                <a:moveTo>
                  <a:pt x="2382" y="1807368"/>
                </a:moveTo>
                <a:lnTo>
                  <a:pt x="0" y="0"/>
                </a:lnTo>
                <a:lnTo>
                  <a:pt x="2045494" y="1"/>
                </a:lnTo>
                <a:lnTo>
                  <a:pt x="3574257" y="1807368"/>
                </a:lnTo>
                <a:lnTo>
                  <a:pt x="2382" y="18073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1" name="Google Shape;11;p1"/>
          <p:cNvSpPr/>
          <p:nvPr/>
        </p:nvSpPr>
        <p:spPr>
          <a:xfrm>
            <a:off x="-2380" y="5051292"/>
            <a:ext cx="9146380" cy="1806709"/>
          </a:xfrm>
          <a:custGeom>
            <a:rect b="b" l="l" r="r" t="t"/>
            <a:pathLst>
              <a:path extrusionOk="0" h="527584" w="335280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2" name="Google Shape;12;p1"/>
          <p:cNvSpPr txBox="1"/>
          <p:nvPr>
            <p:ph type="title"/>
          </p:nvPr>
        </p:nvSpPr>
        <p:spPr>
          <a:xfrm>
            <a:off x="822960" y="365760"/>
            <a:ext cx="7520940" cy="5486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2800"/>
              <a:buFont typeface="Libre Franklin Thin"/>
              <a:buNone/>
              <a:defRPr b="0" i="0" sz="2800" u="none" cap="none" strike="noStrike">
                <a:solidFill>
                  <a:schemeClr val="dk1"/>
                </a:solidFill>
                <a:latin typeface="Libre Franklin Thin"/>
                <a:ea typeface="Libre Franklin Thin"/>
                <a:cs typeface="Libre Franklin Thin"/>
                <a:sym typeface="Libre Franklin Th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822960" y="1100628"/>
            <a:ext cx="7520940" cy="3579849"/>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800"/>
              </a:spcBef>
              <a:spcAft>
                <a:spcPts val="0"/>
              </a:spcAft>
              <a:buClr>
                <a:schemeClr val="dk1"/>
              </a:buClr>
              <a:buSzPts val="1600"/>
              <a:buFont typeface="Arial"/>
              <a:buNone/>
              <a:defRPr b="1" i="0" sz="1600" u="none" cap="none" strike="noStrike">
                <a:solidFill>
                  <a:schemeClr val="dk1"/>
                </a:solidFill>
                <a:latin typeface="Libre Franklin"/>
                <a:ea typeface="Libre Franklin"/>
                <a:cs typeface="Libre Franklin"/>
                <a:sym typeface="Libre Franklin"/>
              </a:defRPr>
            </a:lvl1pPr>
            <a:lvl2pPr indent="-330200" lvl="1" marL="9144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2pPr>
            <a:lvl3pPr indent="-330200" lvl="2" marL="13716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3pPr>
            <a:lvl4pPr indent="-330200" lvl="3" marL="18288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4pPr>
            <a:lvl5pPr indent="-330200" lvl="4" marL="2286000" marR="0" rtl="0" algn="l">
              <a:spcBef>
                <a:spcPts val="300"/>
              </a:spcBef>
              <a:spcAft>
                <a:spcPts val="0"/>
              </a:spcAft>
              <a:buClr>
                <a:schemeClr val="accent2"/>
              </a:buClr>
              <a:buSzPts val="1600"/>
              <a:buFont typeface="Noto Sans Symbols"/>
              <a:buChar char="▪"/>
              <a:defRPr b="0" i="0" sz="1600" u="none" cap="none" strike="noStrike">
                <a:solidFill>
                  <a:schemeClr val="dk1"/>
                </a:solidFill>
                <a:latin typeface="Libre Franklin"/>
                <a:ea typeface="Libre Franklin"/>
                <a:cs typeface="Libre Franklin"/>
                <a:sym typeface="Libre Franklin"/>
              </a:defRPr>
            </a:lvl5pPr>
            <a:lvl6pPr indent="-317500" lvl="5" marL="27432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spcBef>
                <a:spcPts val="300"/>
              </a:spcBef>
              <a:spcAft>
                <a:spcPts val="0"/>
              </a:spcAft>
              <a:buClr>
                <a:schemeClr val="accent2"/>
              </a:buClr>
              <a:buSzPts val="1400"/>
              <a:buFont typeface="Noto Sans Symbols"/>
              <a:buChar char="▪"/>
              <a:defRPr b="0" i="0" sz="1400" u="none" cap="none" strike="noStrike">
                <a:solidFill>
                  <a:schemeClr val="dk1"/>
                </a:solidFill>
                <a:latin typeface="Libre Franklin"/>
                <a:ea typeface="Libre Franklin"/>
                <a:cs typeface="Libre Franklin"/>
                <a:sym typeface="Libre Franklin"/>
              </a:defRPr>
            </a:lvl9pPr>
          </a:lstStyle>
          <a:p/>
        </p:txBody>
      </p:sp>
      <p:sp>
        <p:nvSpPr>
          <p:cNvPr id="14" name="Google Shape;14;p1"/>
          <p:cNvSpPr txBox="1"/>
          <p:nvPr>
            <p:ph idx="10" type="dt"/>
          </p:nvPr>
        </p:nvSpPr>
        <p:spPr>
          <a:xfrm rot="-2460000">
            <a:off x="201168" y="5870448"/>
            <a:ext cx="2176272" cy="20116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5" name="Google Shape;15;p1"/>
          <p:cNvSpPr txBox="1"/>
          <p:nvPr>
            <p:ph idx="11" type="ftr"/>
          </p:nvPr>
        </p:nvSpPr>
        <p:spPr>
          <a:xfrm>
            <a:off x="3517514" y="6285122"/>
            <a:ext cx="4724400"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FFFFFF"/>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6" name="Google Shape;16;p1"/>
          <p:cNvSpPr/>
          <p:nvPr>
            <p:ph idx="12" type="sldNum"/>
          </p:nvPr>
        </p:nvSpPr>
        <p:spPr>
          <a:xfrm>
            <a:off x="8401038" y="6170822"/>
            <a:ext cx="502920" cy="502920"/>
          </a:xfrm>
          <a:prstGeom prst="ellipse">
            <a:avLst/>
          </a:prstGeom>
          <a:noFill/>
          <a:ln cap="flat" cmpd="sng" w="19050">
            <a:solidFill>
              <a:srgbClr val="FFFFFF"/>
            </a:solidFill>
            <a:prstDash val="solid"/>
            <a:round/>
            <a:headEnd len="sm" w="sm" type="none"/>
            <a:tailEnd len="sm" w="sm" type="none"/>
          </a:ln>
        </p:spPr>
        <p:txBody>
          <a:bodyPr anchorCtr="0" anchor="ctr" bIns="9125" lIns="9125" spcFirstLastPara="1" rIns="9125" wrap="square" tIns="9125">
            <a:noAutofit/>
          </a:bodyPr>
          <a:lstStyle>
            <a:lvl1pPr indent="0" lvl="0" marL="0" marR="0" rtl="0" algn="ctr">
              <a:spcBef>
                <a:spcPts val="0"/>
              </a:spcBef>
              <a:buNone/>
              <a:defRPr b="0" i="0" sz="1650" u="none" cap="none" strike="noStrike">
                <a:solidFill>
                  <a:srgbClr val="FFFFFF"/>
                </a:solidFill>
                <a:latin typeface="Libre Franklin"/>
                <a:ea typeface="Libre Franklin"/>
                <a:cs typeface="Libre Franklin"/>
                <a:sym typeface="Libre Franklin"/>
              </a:defRPr>
            </a:lvl1pPr>
            <a:lvl2pPr indent="0" lvl="1" marL="0" marR="0" rtl="0" algn="ctr">
              <a:spcBef>
                <a:spcPts val="0"/>
              </a:spcBef>
              <a:buNone/>
              <a:defRPr b="0" i="0" sz="1650" u="none" cap="none" strike="noStrike">
                <a:solidFill>
                  <a:srgbClr val="FFFFFF"/>
                </a:solidFill>
                <a:latin typeface="Libre Franklin"/>
                <a:ea typeface="Libre Franklin"/>
                <a:cs typeface="Libre Franklin"/>
                <a:sym typeface="Libre Franklin"/>
              </a:defRPr>
            </a:lvl2pPr>
            <a:lvl3pPr indent="0" lvl="2" marL="0" marR="0" rtl="0" algn="ctr">
              <a:spcBef>
                <a:spcPts val="0"/>
              </a:spcBef>
              <a:buNone/>
              <a:defRPr b="0" i="0" sz="1650" u="none" cap="none" strike="noStrike">
                <a:solidFill>
                  <a:srgbClr val="FFFFFF"/>
                </a:solidFill>
                <a:latin typeface="Libre Franklin"/>
                <a:ea typeface="Libre Franklin"/>
                <a:cs typeface="Libre Franklin"/>
                <a:sym typeface="Libre Franklin"/>
              </a:defRPr>
            </a:lvl3pPr>
            <a:lvl4pPr indent="0" lvl="3" marL="0" marR="0" rtl="0" algn="ctr">
              <a:spcBef>
                <a:spcPts val="0"/>
              </a:spcBef>
              <a:buNone/>
              <a:defRPr b="0" i="0" sz="1650" u="none" cap="none" strike="noStrike">
                <a:solidFill>
                  <a:srgbClr val="FFFFFF"/>
                </a:solidFill>
                <a:latin typeface="Libre Franklin"/>
                <a:ea typeface="Libre Franklin"/>
                <a:cs typeface="Libre Franklin"/>
                <a:sym typeface="Libre Franklin"/>
              </a:defRPr>
            </a:lvl4pPr>
            <a:lvl5pPr indent="0" lvl="4" marL="0" marR="0" rtl="0" algn="ctr">
              <a:spcBef>
                <a:spcPts val="0"/>
              </a:spcBef>
              <a:buNone/>
              <a:defRPr b="0" i="0" sz="1650" u="none" cap="none" strike="noStrike">
                <a:solidFill>
                  <a:srgbClr val="FFFFFF"/>
                </a:solidFill>
                <a:latin typeface="Libre Franklin"/>
                <a:ea typeface="Libre Franklin"/>
                <a:cs typeface="Libre Franklin"/>
                <a:sym typeface="Libre Franklin"/>
              </a:defRPr>
            </a:lvl5pPr>
            <a:lvl6pPr indent="0" lvl="5" marL="0" marR="0" rtl="0" algn="ctr">
              <a:spcBef>
                <a:spcPts val="0"/>
              </a:spcBef>
              <a:buNone/>
              <a:defRPr b="0" i="0" sz="1650" u="none" cap="none" strike="noStrike">
                <a:solidFill>
                  <a:srgbClr val="FFFFFF"/>
                </a:solidFill>
                <a:latin typeface="Libre Franklin"/>
                <a:ea typeface="Libre Franklin"/>
                <a:cs typeface="Libre Franklin"/>
                <a:sym typeface="Libre Franklin"/>
              </a:defRPr>
            </a:lvl6pPr>
            <a:lvl7pPr indent="0" lvl="6" marL="0" marR="0" rtl="0" algn="ctr">
              <a:spcBef>
                <a:spcPts val="0"/>
              </a:spcBef>
              <a:buNone/>
              <a:defRPr b="0" i="0" sz="1650" u="none" cap="none" strike="noStrike">
                <a:solidFill>
                  <a:srgbClr val="FFFFFF"/>
                </a:solidFill>
                <a:latin typeface="Libre Franklin"/>
                <a:ea typeface="Libre Franklin"/>
                <a:cs typeface="Libre Franklin"/>
                <a:sym typeface="Libre Franklin"/>
              </a:defRPr>
            </a:lvl7pPr>
            <a:lvl8pPr indent="0" lvl="7" marL="0" marR="0" rtl="0" algn="ctr">
              <a:spcBef>
                <a:spcPts val="0"/>
              </a:spcBef>
              <a:buNone/>
              <a:defRPr b="0" i="0" sz="1650" u="none" cap="none" strike="noStrike">
                <a:solidFill>
                  <a:srgbClr val="FFFFFF"/>
                </a:solidFill>
                <a:latin typeface="Libre Franklin"/>
                <a:ea typeface="Libre Franklin"/>
                <a:cs typeface="Libre Franklin"/>
                <a:sym typeface="Libre Franklin"/>
              </a:defRPr>
            </a:lvl8pPr>
            <a:lvl9pPr indent="0" lvl="8" marL="0" marR="0" rtl="0" algn="ctr">
              <a:spcBef>
                <a:spcPts val="0"/>
              </a:spcBef>
              <a:buNone/>
              <a:defRPr b="0" i="0" sz="1650" u="none" cap="none" strike="noStrike">
                <a:solidFill>
                  <a:srgbClr val="FFFFFF"/>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3"/>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fontScale="90000"/>
          </a:bodyPr>
          <a:lstStyle/>
          <a:p>
            <a:pPr indent="0" lvl="0" marL="0" rtl="0" algn="l">
              <a:spcBef>
                <a:spcPts val="0"/>
              </a:spcBef>
              <a:spcAft>
                <a:spcPts val="0"/>
              </a:spcAft>
              <a:buClr>
                <a:schemeClr val="dk1"/>
              </a:buClr>
              <a:buSzPct val="100000"/>
              <a:buFont typeface="Libre Franklin Thin"/>
              <a:buNone/>
            </a:pPr>
            <a:r>
              <a:rPr b="1" lang="de-DE" sz="4000"/>
              <a:t>    SCHULSKIKURS</a:t>
            </a:r>
            <a:r>
              <a:rPr b="1" lang="de-DE"/>
              <a:t>       </a:t>
            </a:r>
            <a:r>
              <a:rPr b="1" lang="de-DE" sz="1100"/>
              <a:t>© THOMAS ALT</a:t>
            </a:r>
            <a:endParaRPr b="1" sz="1100"/>
          </a:p>
        </p:txBody>
      </p:sp>
      <p:pic>
        <p:nvPicPr>
          <p:cNvPr descr="C:\Users\petra.brenner-wolff\Downloads\LOGO_2014.png" id="99" name="Google Shape;99;p13"/>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pic>
        <p:nvPicPr>
          <p:cNvPr descr="G:\Skifreizeit\5.jpg" id="100" name="Google Shape;100;p13"/>
          <p:cNvPicPr preferRelativeResize="0"/>
          <p:nvPr/>
        </p:nvPicPr>
        <p:blipFill rotWithShape="1">
          <a:blip r:embed="rId4">
            <a:alphaModFix/>
          </a:blip>
          <a:srcRect b="0" l="0" r="0" t="0"/>
          <a:stretch/>
        </p:blipFill>
        <p:spPr>
          <a:xfrm>
            <a:off x="2592775" y="1176462"/>
            <a:ext cx="5544616" cy="4158462"/>
          </a:xfrm>
          <a:prstGeom prst="rect">
            <a:avLst/>
          </a:prstGeom>
          <a:noFill/>
          <a:ln>
            <a:noFill/>
          </a:ln>
        </p:spPr>
      </p:pic>
      <p:sp>
        <p:nvSpPr>
          <p:cNvPr id="101" name="Google Shape;101;p13"/>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de-DE" sz="3200" u="none" cap="none" strike="noStrike">
                <a:solidFill>
                  <a:schemeClr val="dk1"/>
                </a:solidFill>
                <a:latin typeface="Libre Franklin"/>
                <a:ea typeface="Libre Franklin"/>
                <a:cs typeface="Libre Franklin"/>
                <a:sym typeface="Libre Franklin"/>
              </a:rPr>
              <a:t>F</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E</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L</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D</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B</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E</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R</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G</a:t>
            </a:r>
            <a:endParaRPr/>
          </a:p>
        </p:txBody>
      </p:sp>
      <p:sp>
        <p:nvSpPr>
          <p:cNvPr id="102" name="Google Shape;102;p13"/>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2"/>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181" name="Google Shape;181;p22"/>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182" name="Google Shape;182;p22"/>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183" name="Google Shape;183;p22"/>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184" name="Google Shape;184;p22"/>
          <p:cNvSpPr txBox="1"/>
          <p:nvPr/>
        </p:nvSpPr>
        <p:spPr>
          <a:xfrm>
            <a:off x="2195736" y="1474734"/>
            <a:ext cx="6361832" cy="4093428"/>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600" u="sng">
                <a:solidFill>
                  <a:schemeClr val="lt1"/>
                </a:solidFill>
                <a:latin typeface="Libre Franklin"/>
                <a:ea typeface="Libre Franklin"/>
                <a:cs typeface="Libre Franklin"/>
                <a:sym typeface="Libre Franklin"/>
              </a:rPr>
              <a:t>Ökologische  Chance</a:t>
            </a:r>
            <a:endParaRPr/>
          </a:p>
          <a:p>
            <a:pPr indent="0" lvl="0" marL="0" marR="0" rtl="0" algn="l">
              <a:spcBef>
                <a:spcPts val="0"/>
              </a:spcBef>
              <a:spcAft>
                <a:spcPts val="0"/>
              </a:spcAft>
              <a:buNone/>
            </a:pPr>
            <a:r>
              <a:t/>
            </a:r>
            <a:endParaRPr b="1" sz="2600">
              <a:solidFill>
                <a:schemeClr val="lt1"/>
              </a:solidFill>
              <a:latin typeface="Libre Franklin"/>
              <a:ea typeface="Libre Franklin"/>
              <a:cs typeface="Libre Franklin"/>
              <a:sym typeface="Libre Franklin"/>
            </a:endParaRPr>
          </a:p>
          <a:p>
            <a:pPr indent="-342900" lvl="0" marL="3429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Über die erlebte Natur zu mehr Umweltbewusstsein und zu umweltgerechten Verhalten  gelangen</a:t>
            </a:r>
            <a:endParaRPr/>
          </a:p>
          <a:p>
            <a:pPr indent="-342900" lvl="0" marL="3429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Landschaftsformen, Tierwelt, Pflanzenwelt, Skipiste, Beschneiung, unterschiedliche Schneebeschaffenheit,</a:t>
            </a:r>
            <a:endParaRPr/>
          </a:p>
          <a:p>
            <a:pPr indent="0" lvl="0" marL="0" marR="0" rtl="0" algn="l">
              <a:spcBef>
                <a:spcPts val="0"/>
              </a:spcBef>
              <a:spcAft>
                <a:spcPts val="0"/>
              </a:spcAft>
              <a:buNone/>
            </a:pPr>
            <a:r>
              <a:rPr b="1" lang="de-DE" sz="2600">
                <a:solidFill>
                  <a:schemeClr val="lt1"/>
                </a:solidFill>
                <a:latin typeface="Libre Franklin"/>
                <a:ea typeface="Libre Franklin"/>
                <a:cs typeface="Libre Franklin"/>
                <a:sym typeface="Libre Franklin"/>
              </a:rPr>
              <a:t>    Klimaeinflüsse (Sonne, Regen, Kälte, </a:t>
            </a:r>
            <a:endParaRPr/>
          </a:p>
          <a:p>
            <a:pPr indent="0" lvl="0" marL="0" marR="0" rtl="0" algn="l">
              <a:spcBef>
                <a:spcPts val="0"/>
              </a:spcBef>
              <a:spcAft>
                <a:spcPts val="0"/>
              </a:spcAft>
              <a:buNone/>
            </a:pPr>
            <a:r>
              <a:rPr b="1" lang="de-DE" sz="2600">
                <a:solidFill>
                  <a:schemeClr val="lt1"/>
                </a:solidFill>
                <a:latin typeface="Libre Franklin"/>
                <a:ea typeface="Libre Franklin"/>
                <a:cs typeface="Libre Franklin"/>
                <a:sym typeface="Libre Franklin"/>
              </a:rPr>
              <a:t>    Schnee)  kennenlernen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190" name="Google Shape;190;p23"/>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191" name="Google Shape;191;p23"/>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192" name="Google Shape;192;p23"/>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pic>
        <p:nvPicPr>
          <p:cNvPr id="193" name="Google Shape;193;p23"/>
          <p:cNvPicPr preferRelativeResize="0"/>
          <p:nvPr/>
        </p:nvPicPr>
        <p:blipFill rotWithShape="1">
          <a:blip r:embed="rId4">
            <a:alphaModFix/>
          </a:blip>
          <a:srcRect b="0" l="0" r="0" t="0"/>
          <a:stretch/>
        </p:blipFill>
        <p:spPr>
          <a:xfrm>
            <a:off x="2483767" y="1087288"/>
            <a:ext cx="6066409" cy="45498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4"/>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199" name="Google Shape;199;p24"/>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200" name="Google Shape;200;p24"/>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201" name="Google Shape;201;p24"/>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202" name="Google Shape;202;p24"/>
          <p:cNvSpPr txBox="1"/>
          <p:nvPr/>
        </p:nvSpPr>
        <p:spPr>
          <a:xfrm>
            <a:off x="2339752" y="1143558"/>
            <a:ext cx="6361832" cy="4493538"/>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600" u="sng">
                <a:solidFill>
                  <a:schemeClr val="lt1"/>
                </a:solidFill>
                <a:latin typeface="Libre Franklin"/>
                <a:ea typeface="Libre Franklin"/>
                <a:cs typeface="Libre Franklin"/>
                <a:sym typeface="Libre Franklin"/>
              </a:rPr>
              <a:t>Soziale  Chance</a:t>
            </a:r>
            <a:endParaRPr/>
          </a:p>
          <a:p>
            <a:pPr indent="0" lvl="0" marL="0" marR="0" rtl="0" algn="l">
              <a:spcBef>
                <a:spcPts val="0"/>
              </a:spcBef>
              <a:spcAft>
                <a:spcPts val="0"/>
              </a:spcAft>
              <a:buNone/>
            </a:pPr>
            <a:r>
              <a:t/>
            </a:r>
            <a:endParaRPr b="1" sz="2600">
              <a:solidFill>
                <a:schemeClr val="lt1"/>
              </a:solidFill>
              <a:latin typeface="Libre Franklin"/>
              <a:ea typeface="Libre Franklin"/>
              <a:cs typeface="Libre Franklin"/>
              <a:sym typeface="Libre Franklin"/>
            </a:endParaRPr>
          </a:p>
          <a:p>
            <a:pPr indent="-342900" lvl="0" marL="3429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Gemeinschaft und Gruppe in umfassender und lebensnaher Form erleben und erfahren, </a:t>
            </a:r>
            <a:endParaRPr/>
          </a:p>
          <a:p>
            <a:pPr indent="-342900" lvl="0" marL="3429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Geselligkeit, gemeinsame Aktionen, Kooperation, Kommunikation, Mitgestaltung, Schüler-Schüler-Verhältnis, Lehrer-Schüler-Verhältnis, Gruppenerfahrungen mit besonderen Erlebnismöglichkeiten erfahren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5"/>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208" name="Google Shape;208;p25"/>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209" name="Google Shape;209;p25"/>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210" name="Google Shape;210;p25"/>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pic>
        <p:nvPicPr>
          <p:cNvPr id="211" name="Google Shape;211;p25"/>
          <p:cNvPicPr preferRelativeResize="0"/>
          <p:nvPr/>
        </p:nvPicPr>
        <p:blipFill rotWithShape="1">
          <a:blip r:embed="rId4">
            <a:alphaModFix/>
          </a:blip>
          <a:srcRect b="0" l="0" r="0" t="0"/>
          <a:stretch/>
        </p:blipFill>
        <p:spPr>
          <a:xfrm>
            <a:off x="2163494" y="1087289"/>
            <a:ext cx="6611856" cy="442994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217" name="Google Shape;217;p26"/>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218" name="Google Shape;218;p26"/>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219" name="Google Shape;219;p26"/>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220" name="Google Shape;220;p26"/>
          <p:cNvSpPr txBox="1"/>
          <p:nvPr/>
        </p:nvSpPr>
        <p:spPr>
          <a:xfrm>
            <a:off x="2339752" y="1143558"/>
            <a:ext cx="6361832" cy="4493538"/>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600" u="sng">
                <a:solidFill>
                  <a:schemeClr val="lt1"/>
                </a:solidFill>
                <a:latin typeface="Libre Franklin"/>
                <a:ea typeface="Libre Franklin"/>
                <a:cs typeface="Libre Franklin"/>
                <a:sym typeface="Libre Franklin"/>
              </a:rPr>
              <a:t>Emotionale Chance</a:t>
            </a:r>
            <a:endParaRPr/>
          </a:p>
          <a:p>
            <a:pPr indent="0" lvl="0" marL="0" marR="0" rtl="0" algn="l">
              <a:spcBef>
                <a:spcPts val="0"/>
              </a:spcBef>
              <a:spcAft>
                <a:spcPts val="0"/>
              </a:spcAft>
              <a:buNone/>
            </a:pPr>
            <a:r>
              <a:t/>
            </a:r>
            <a:endParaRPr b="1" sz="2600">
              <a:solidFill>
                <a:schemeClr val="lt1"/>
              </a:solidFill>
              <a:latin typeface="Libre Franklin"/>
              <a:ea typeface="Libre Franklin"/>
              <a:cs typeface="Libre Franklin"/>
              <a:sym typeface="Libre Franklin"/>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Besondere Möglichkeiten des Selbst- und Welterlebens durch Natur, Umwelt, Bewegung und Risiko</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Möglichkeiten des Selbsterlebens, Lust am Risiko, Angstbewältigung, Bewegungsfaszination, Bewegungserlebnis, Lebensfreude, Umgang mit Erfolg und Misserfolg</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Lernen mit allen Sinnen</a:t>
            </a:r>
            <a:endParaRPr b="1" sz="2600">
              <a:solidFill>
                <a:schemeClr val="lt1"/>
              </a:solidFill>
              <a:latin typeface="Libre Franklin"/>
              <a:ea typeface="Libre Franklin"/>
              <a:cs typeface="Libre Franklin"/>
              <a:sym typeface="Libre Frankl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7"/>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226" name="Google Shape;226;p27"/>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227" name="Google Shape;227;p27"/>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228" name="Google Shape;228;p27"/>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pic>
        <p:nvPicPr>
          <p:cNvPr id="229" name="Google Shape;229;p27"/>
          <p:cNvPicPr preferRelativeResize="0"/>
          <p:nvPr/>
        </p:nvPicPr>
        <p:blipFill rotWithShape="1">
          <a:blip r:embed="rId4">
            <a:alphaModFix/>
          </a:blip>
          <a:srcRect b="0" l="0" r="0" t="0"/>
          <a:stretch/>
        </p:blipFill>
        <p:spPr>
          <a:xfrm>
            <a:off x="2195736" y="1087289"/>
            <a:ext cx="6552729" cy="43684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8"/>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235" name="Google Shape;235;p28"/>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236" name="Google Shape;236;p28"/>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237" name="Google Shape;237;p28"/>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238" name="Google Shape;238;p28"/>
          <p:cNvSpPr txBox="1"/>
          <p:nvPr/>
        </p:nvSpPr>
        <p:spPr>
          <a:xfrm>
            <a:off x="2339752" y="1412776"/>
            <a:ext cx="6361832" cy="3693319"/>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600" u="sng">
                <a:solidFill>
                  <a:schemeClr val="lt1"/>
                </a:solidFill>
                <a:latin typeface="Libre Franklin"/>
                <a:ea typeface="Libre Franklin"/>
                <a:cs typeface="Libre Franklin"/>
                <a:sym typeface="Libre Franklin"/>
              </a:rPr>
              <a:t>Gesundheitliche Chance</a:t>
            </a:r>
            <a:endParaRPr/>
          </a:p>
          <a:p>
            <a:pPr indent="0" lvl="0" marL="0" marR="0" rtl="0" algn="l">
              <a:spcBef>
                <a:spcPts val="0"/>
              </a:spcBef>
              <a:spcAft>
                <a:spcPts val="0"/>
              </a:spcAft>
              <a:buNone/>
            </a:pPr>
            <a:r>
              <a:t/>
            </a:r>
            <a:endParaRPr b="1" sz="2600">
              <a:solidFill>
                <a:schemeClr val="lt1"/>
              </a:solidFill>
              <a:latin typeface="Libre Franklin"/>
              <a:ea typeface="Libre Franklin"/>
              <a:cs typeface="Libre Franklin"/>
              <a:sym typeface="Libre Franklin"/>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Anforderungen in neuer Umgebung</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Neue Bewegungsherausforderungen</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Verbesserung der Fitness</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Aufwärmen vor sportlicher Belastung</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Belastung, Erholung, Entspannung</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Sicherheitsaspekte beim Skilauf (Ski-Regeln, Umwelt-Regeln beim Skilaufen)</a:t>
            </a:r>
            <a:endParaRPr b="1" sz="2600">
              <a:solidFill>
                <a:schemeClr val="lt1"/>
              </a:solidFill>
              <a:latin typeface="Libre Franklin"/>
              <a:ea typeface="Libre Franklin"/>
              <a:cs typeface="Libre Franklin"/>
              <a:sym typeface="Libre Frankl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9"/>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244" name="Google Shape;244;p29"/>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245" name="Google Shape;245;p29"/>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246" name="Google Shape;246;p29"/>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pic>
        <p:nvPicPr>
          <p:cNvPr id="247" name="Google Shape;247;p29"/>
          <p:cNvPicPr preferRelativeResize="0"/>
          <p:nvPr/>
        </p:nvPicPr>
        <p:blipFill rotWithShape="1">
          <a:blip r:embed="rId4">
            <a:alphaModFix/>
          </a:blip>
          <a:srcRect b="0" l="0" r="0" t="0"/>
          <a:stretch/>
        </p:blipFill>
        <p:spPr>
          <a:xfrm>
            <a:off x="2097093" y="1087289"/>
            <a:ext cx="6240693" cy="435793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0"/>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253" name="Google Shape;253;p30"/>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254" name="Google Shape;254;p30"/>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255" name="Google Shape;255;p30"/>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256" name="Google Shape;256;p30"/>
          <p:cNvSpPr txBox="1"/>
          <p:nvPr/>
        </p:nvSpPr>
        <p:spPr>
          <a:xfrm>
            <a:off x="2339752" y="1143558"/>
            <a:ext cx="6361832" cy="4093428"/>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600" u="sng">
                <a:solidFill>
                  <a:schemeClr val="lt1"/>
                </a:solidFill>
                <a:latin typeface="Libre Franklin"/>
                <a:ea typeface="Libre Franklin"/>
                <a:cs typeface="Libre Franklin"/>
                <a:sym typeface="Libre Franklin"/>
              </a:rPr>
              <a:t>Vorausplanung/Organisationsfragen</a:t>
            </a:r>
            <a:endParaRPr/>
          </a:p>
          <a:p>
            <a:pPr indent="0" lvl="0" marL="0" marR="0" rtl="0" algn="l">
              <a:spcBef>
                <a:spcPts val="0"/>
              </a:spcBef>
              <a:spcAft>
                <a:spcPts val="0"/>
              </a:spcAft>
              <a:buNone/>
            </a:pPr>
            <a:r>
              <a:t/>
            </a:r>
            <a:endParaRPr b="1" sz="2600">
              <a:solidFill>
                <a:schemeClr val="lt1"/>
              </a:solidFill>
              <a:latin typeface="Libre Franklin"/>
              <a:ea typeface="Libre Franklin"/>
              <a:cs typeface="Libre Franklin"/>
              <a:sym typeface="Libre Franklin"/>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Planungsteam in der Schule</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Welche Klassen- und welche Skilehrer fahren mit</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Unterkünfte  klarmachen</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Skiausleihe buchen (bestes Material)</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Erste –Hilfe-Ausrüstung</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Kontakt mit Skistation und Pistendienst</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Grobplanung für Gruppeneinteilung</a:t>
            </a:r>
            <a:endParaRPr b="1" sz="2600">
              <a:solidFill>
                <a:schemeClr val="lt1"/>
              </a:solidFill>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1"/>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262" name="Google Shape;262;p31"/>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263" name="Google Shape;263;p31"/>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264" name="Google Shape;264;p31"/>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pic>
        <p:nvPicPr>
          <p:cNvPr descr="G:\Skifreizeit\1.jpg" id="265" name="Google Shape;265;p31"/>
          <p:cNvPicPr preferRelativeResize="0"/>
          <p:nvPr/>
        </p:nvPicPr>
        <p:blipFill rotWithShape="1">
          <a:blip r:embed="rId4">
            <a:alphaModFix/>
          </a:blip>
          <a:srcRect b="0" l="0" r="0" t="0"/>
          <a:stretch/>
        </p:blipFill>
        <p:spPr>
          <a:xfrm>
            <a:off x="2291773" y="1156269"/>
            <a:ext cx="6146617" cy="46099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4"/>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108" name="Google Shape;108;p14"/>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109" name="Google Shape;109;p14"/>
          <p:cNvSpPr txBox="1"/>
          <p:nvPr/>
        </p:nvSpPr>
        <p:spPr>
          <a:xfrm>
            <a:off x="984590" y="1959165"/>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F</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E</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L</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D</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B</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E</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R</a:t>
            </a:r>
            <a:endParaRPr/>
          </a:p>
          <a:p>
            <a:pPr indent="0" lvl="0" marL="0" marR="0" rtl="0" algn="l">
              <a:spcBef>
                <a:spcPts val="0"/>
              </a:spcBef>
              <a:spcAft>
                <a:spcPts val="0"/>
              </a:spcAft>
              <a:buNone/>
            </a:pPr>
            <a:r>
              <a:rPr b="1" lang="de-DE" sz="3200">
                <a:solidFill>
                  <a:schemeClr val="dk1"/>
                </a:solidFill>
                <a:latin typeface="Libre Franklin"/>
                <a:ea typeface="Libre Franklin"/>
                <a:cs typeface="Libre Franklin"/>
                <a:sym typeface="Libre Franklin"/>
              </a:rPr>
              <a:t>G</a:t>
            </a:r>
            <a:endParaRPr/>
          </a:p>
        </p:txBody>
      </p:sp>
      <p:sp>
        <p:nvSpPr>
          <p:cNvPr id="110" name="Google Shape;110;p14"/>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111" name="Google Shape;111;p14"/>
          <p:cNvSpPr txBox="1"/>
          <p:nvPr/>
        </p:nvSpPr>
        <p:spPr>
          <a:xfrm>
            <a:off x="1920694" y="2000187"/>
            <a:ext cx="6635186" cy="2862322"/>
          </a:xfrm>
          <a:prstGeom prst="rect">
            <a:avLst/>
          </a:prstGeom>
          <a:solidFill>
            <a:schemeClr val="accent2"/>
          </a:solidFill>
          <a:ln cap="flat" cmpd="sng" w="25400">
            <a:solidFill>
              <a:srgbClr val="B54D1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400" u="sng">
                <a:solidFill>
                  <a:schemeClr val="lt1"/>
                </a:solidFill>
                <a:latin typeface="Libre Franklin"/>
                <a:ea typeface="Libre Franklin"/>
                <a:cs typeface="Libre Franklin"/>
                <a:sym typeface="Libre Franklin"/>
              </a:rPr>
              <a:t>Sonntag, 23.01.2022 – Donnerstag, 27.01.2022</a:t>
            </a:r>
            <a:endParaRPr b="1" sz="2400" u="sng">
              <a:solidFill>
                <a:schemeClr val="lt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a:p>
            <a:pPr indent="0" lvl="0" marL="0" marR="0" rtl="0" algn="l">
              <a:spcBef>
                <a:spcPts val="0"/>
              </a:spcBef>
              <a:spcAft>
                <a:spcPts val="0"/>
              </a:spcAft>
              <a:buNone/>
            </a:pPr>
            <a:r>
              <a:rPr b="1" lang="de-DE" sz="2400">
                <a:solidFill>
                  <a:schemeClr val="lt1"/>
                </a:solidFill>
                <a:latin typeface="Libre Franklin"/>
                <a:ea typeface="Libre Franklin"/>
                <a:cs typeface="Libre Franklin"/>
                <a:sym typeface="Libre Franklin"/>
              </a:rPr>
              <a:t>Abfahrt: 13.00 Uhr</a:t>
            </a:r>
            <a:endParaRPr/>
          </a:p>
          <a:p>
            <a:pPr indent="0" lvl="0" marL="0" marR="0" rtl="0" algn="l">
              <a:spcBef>
                <a:spcPts val="0"/>
              </a:spcBef>
              <a:spcAft>
                <a:spcPts val="0"/>
              </a:spcAft>
              <a:buNone/>
            </a:pPr>
            <a:r>
              <a:t/>
            </a:r>
            <a:endParaRPr b="1" sz="2400">
              <a:solidFill>
                <a:schemeClr val="lt1"/>
              </a:solidFill>
              <a:latin typeface="Libre Franklin"/>
              <a:ea typeface="Libre Franklin"/>
              <a:cs typeface="Libre Franklin"/>
              <a:sym typeface="Libre Franklin"/>
            </a:endParaRPr>
          </a:p>
          <a:p>
            <a:pPr indent="0" lvl="0" marL="0" marR="0" rtl="0" algn="l">
              <a:spcBef>
                <a:spcPts val="0"/>
              </a:spcBef>
              <a:spcAft>
                <a:spcPts val="0"/>
              </a:spcAft>
              <a:buNone/>
            </a:pPr>
            <a:r>
              <a:rPr b="1" lang="de-DE" sz="2400">
                <a:solidFill>
                  <a:schemeClr val="lt1"/>
                </a:solidFill>
                <a:latin typeface="Libre Franklin"/>
                <a:ea typeface="Libre Franklin"/>
                <a:cs typeface="Libre Franklin"/>
                <a:sym typeface="Libre Franklin"/>
              </a:rPr>
              <a:t>Rückankunft: ca. 21.00 Uhr</a:t>
            </a:r>
            <a:endParaRPr/>
          </a:p>
          <a:p>
            <a:pPr indent="0" lvl="0" marL="0" marR="0" rtl="0" algn="l">
              <a:spcBef>
                <a:spcPts val="0"/>
              </a:spcBef>
              <a:spcAft>
                <a:spcPts val="0"/>
              </a:spcAft>
              <a:buNone/>
            </a:pPr>
            <a:r>
              <a:t/>
            </a:r>
            <a:endParaRPr b="1" sz="2400">
              <a:solidFill>
                <a:schemeClr val="lt1"/>
              </a:solidFill>
              <a:latin typeface="Libre Franklin"/>
              <a:ea typeface="Libre Franklin"/>
              <a:cs typeface="Libre Franklin"/>
              <a:sym typeface="Libre Franklin"/>
            </a:endParaRPr>
          </a:p>
          <a:p>
            <a:pPr indent="0" lvl="0" marL="0" marR="0" rtl="0" algn="l">
              <a:spcBef>
                <a:spcPts val="0"/>
              </a:spcBef>
              <a:spcAft>
                <a:spcPts val="0"/>
              </a:spcAft>
              <a:buNone/>
            </a:pPr>
            <a:r>
              <a:rPr b="1" lang="de-DE" sz="2400">
                <a:solidFill>
                  <a:schemeClr val="lt1"/>
                </a:solidFill>
                <a:latin typeface="Libre Franklin"/>
                <a:ea typeface="Libre Franklin"/>
                <a:cs typeface="Libre Franklin"/>
                <a:sym typeface="Libre Franklin"/>
              </a:rPr>
              <a:t>Schulhof der Gemeinschaftsschule Marpingen</a:t>
            </a:r>
            <a:endParaRPr b="1" sz="2400">
              <a:solidFill>
                <a:schemeClr val="lt1"/>
              </a:solidFill>
              <a:latin typeface="Libre Franklin"/>
              <a:ea typeface="Libre Franklin"/>
              <a:cs typeface="Libre Franklin"/>
              <a:sym typeface="Libre Franklin"/>
            </a:endParaRPr>
          </a:p>
          <a:p>
            <a:pPr indent="0" lvl="0" marL="0" marR="0" rtl="0" algn="l">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2"/>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271" name="Google Shape;271;p32"/>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272" name="Google Shape;272;p32"/>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273" name="Google Shape;273;p32"/>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274" name="Google Shape;274;p32"/>
          <p:cNvSpPr txBox="1"/>
          <p:nvPr/>
        </p:nvSpPr>
        <p:spPr>
          <a:xfrm>
            <a:off x="2339752" y="1143558"/>
            <a:ext cx="6361832" cy="4124206"/>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200" u="sng">
                <a:solidFill>
                  <a:schemeClr val="lt1"/>
                </a:solidFill>
                <a:latin typeface="Libre Franklin"/>
                <a:ea typeface="Libre Franklin"/>
                <a:cs typeface="Libre Franklin"/>
                <a:sym typeface="Libre Franklin"/>
              </a:rPr>
              <a:t>Vorbereitung der Schüler</a:t>
            </a:r>
            <a:endParaRPr/>
          </a:p>
          <a:p>
            <a:pPr indent="0" lvl="0" marL="0" marR="0" rtl="0" algn="l">
              <a:spcBef>
                <a:spcPts val="0"/>
              </a:spcBef>
              <a:spcAft>
                <a:spcPts val="0"/>
              </a:spcAft>
              <a:buNone/>
            </a:pPr>
            <a:r>
              <a:t/>
            </a:r>
            <a:endParaRPr b="1" sz="2200">
              <a:solidFill>
                <a:schemeClr val="lt1"/>
              </a:solidFill>
              <a:latin typeface="Libre Franklin"/>
              <a:ea typeface="Libre Franklin"/>
              <a:cs typeface="Libre Franklin"/>
              <a:sym typeface="Libre Franklin"/>
            </a:endParaRPr>
          </a:p>
          <a:p>
            <a:pPr indent="-457200" lvl="0" marL="457200" marR="0" rtl="0" algn="l">
              <a:spcBef>
                <a:spcPts val="0"/>
              </a:spcBef>
              <a:spcAft>
                <a:spcPts val="0"/>
              </a:spcAft>
              <a:buClr>
                <a:schemeClr val="lt1"/>
              </a:buClr>
              <a:buSzPts val="2200"/>
              <a:buFont typeface="Noto Sans Symbols"/>
              <a:buChar char="✔"/>
            </a:pPr>
            <a:r>
              <a:rPr b="1" lang="de-DE" sz="2200">
                <a:solidFill>
                  <a:schemeClr val="lt1"/>
                </a:solidFill>
                <a:latin typeface="Libre Franklin"/>
                <a:ea typeface="Libre Franklin"/>
                <a:cs typeface="Libre Franklin"/>
                <a:sym typeface="Libre Franklin"/>
              </a:rPr>
              <a:t>Körperliche Fitness (Sportunterricht, Eigentraining)</a:t>
            </a:r>
            <a:endParaRPr/>
          </a:p>
          <a:p>
            <a:pPr indent="-457200" lvl="0" marL="457200" marR="0" rtl="0" algn="l">
              <a:spcBef>
                <a:spcPts val="0"/>
              </a:spcBef>
              <a:spcAft>
                <a:spcPts val="0"/>
              </a:spcAft>
              <a:buClr>
                <a:schemeClr val="lt1"/>
              </a:buClr>
              <a:buSzPts val="2200"/>
              <a:buFont typeface="Noto Sans Symbols"/>
              <a:buChar char="✔"/>
            </a:pPr>
            <a:r>
              <a:rPr b="1" lang="de-DE" sz="2200">
                <a:solidFill>
                  <a:schemeClr val="lt1"/>
                </a:solidFill>
                <a:latin typeface="Libre Franklin"/>
                <a:ea typeface="Libre Franklin"/>
                <a:cs typeface="Libre Franklin"/>
                <a:sym typeface="Libre Franklin"/>
              </a:rPr>
              <a:t>Sicherheitsrelevante Informationen (FIS-Regeln, Umwelt-Regeln im alpinen Gelände)</a:t>
            </a:r>
            <a:endParaRPr/>
          </a:p>
          <a:p>
            <a:pPr indent="-457200" lvl="0" marL="457200" marR="0" rtl="0" algn="l">
              <a:spcBef>
                <a:spcPts val="0"/>
              </a:spcBef>
              <a:spcAft>
                <a:spcPts val="0"/>
              </a:spcAft>
              <a:buClr>
                <a:schemeClr val="lt1"/>
              </a:buClr>
              <a:buSzPts val="2200"/>
              <a:buFont typeface="Noto Sans Symbols"/>
              <a:buChar char="✔"/>
            </a:pPr>
            <a:r>
              <a:rPr b="1" lang="de-DE" sz="2200">
                <a:solidFill>
                  <a:schemeClr val="lt1"/>
                </a:solidFill>
                <a:latin typeface="Libre Franklin"/>
                <a:ea typeface="Libre Franklin"/>
                <a:cs typeface="Libre Franklin"/>
                <a:sym typeface="Libre Franklin"/>
              </a:rPr>
              <a:t>Verhalten bei Unfall und Notfall (Sturz beim Liftfahren)</a:t>
            </a:r>
            <a:endParaRPr/>
          </a:p>
          <a:p>
            <a:pPr indent="-457200" lvl="0" marL="457200" marR="0" rtl="0" algn="l">
              <a:spcBef>
                <a:spcPts val="0"/>
              </a:spcBef>
              <a:spcAft>
                <a:spcPts val="0"/>
              </a:spcAft>
              <a:buClr>
                <a:schemeClr val="lt1"/>
              </a:buClr>
              <a:buSzPts val="2200"/>
              <a:buFont typeface="Noto Sans Symbols"/>
              <a:buChar char="✔"/>
            </a:pPr>
            <a:r>
              <a:rPr b="1" lang="de-DE" sz="2200">
                <a:solidFill>
                  <a:schemeClr val="lt1"/>
                </a:solidFill>
                <a:latin typeface="Libre Franklin"/>
                <a:ea typeface="Libre Franklin"/>
                <a:cs typeface="Libre Franklin"/>
                <a:sym typeface="Libre Franklin"/>
              </a:rPr>
              <a:t>Hinweise auf gesundheitliche Beeinträchtigungen von Schülern (Asthma, Diabetes, ….)</a:t>
            </a:r>
            <a:endParaRPr/>
          </a:p>
          <a:p>
            <a:pPr indent="-457200" lvl="0" marL="457200" marR="0" rtl="0" algn="l">
              <a:spcBef>
                <a:spcPts val="0"/>
              </a:spcBef>
              <a:spcAft>
                <a:spcPts val="0"/>
              </a:spcAft>
              <a:buClr>
                <a:schemeClr val="lt1"/>
              </a:buClr>
              <a:buSzPts val="2200"/>
              <a:buFont typeface="Noto Sans Symbols"/>
              <a:buChar char="✔"/>
            </a:pPr>
            <a:r>
              <a:rPr b="1" lang="de-DE" sz="2200">
                <a:solidFill>
                  <a:schemeClr val="lt1"/>
                </a:solidFill>
                <a:latin typeface="Libre Franklin"/>
                <a:ea typeface="Libre Franklin"/>
                <a:cs typeface="Libre Franklin"/>
                <a:sym typeface="Libre Franklin"/>
              </a:rPr>
              <a:t>Erreichbarkeit der Eltern bei Notfällen</a:t>
            </a:r>
            <a:endParaRPr b="1" sz="2200">
              <a:solidFill>
                <a:schemeClr val="lt1"/>
              </a:solidFill>
              <a:latin typeface="Libre Franklin"/>
              <a:ea typeface="Libre Franklin"/>
              <a:cs typeface="Libre Franklin"/>
              <a:sym typeface="Libre Frankli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3"/>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280" name="Google Shape;280;p33"/>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281" name="Google Shape;281;p33"/>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282" name="Google Shape;282;p33"/>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283" name="Google Shape;283;p33"/>
          <p:cNvSpPr txBox="1"/>
          <p:nvPr/>
        </p:nvSpPr>
        <p:spPr>
          <a:xfrm>
            <a:off x="2326254" y="1154290"/>
            <a:ext cx="6361832" cy="4493538"/>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600" u="sng">
                <a:solidFill>
                  <a:schemeClr val="lt1"/>
                </a:solidFill>
                <a:latin typeface="Libre Franklin"/>
                <a:ea typeface="Libre Franklin"/>
                <a:cs typeface="Libre Franklin"/>
                <a:sym typeface="Libre Franklin"/>
              </a:rPr>
              <a:t>Mit-Gestaltung der Schüler</a:t>
            </a:r>
            <a:endParaRPr/>
          </a:p>
          <a:p>
            <a:pPr indent="0" lvl="0" marL="0" marR="0" rtl="0" algn="l">
              <a:spcBef>
                <a:spcPts val="0"/>
              </a:spcBef>
              <a:spcAft>
                <a:spcPts val="0"/>
              </a:spcAft>
              <a:buNone/>
            </a:pPr>
            <a:r>
              <a:t/>
            </a:r>
            <a:endParaRPr b="1" sz="2600">
              <a:solidFill>
                <a:schemeClr val="lt1"/>
              </a:solidFill>
              <a:latin typeface="Libre Franklin"/>
              <a:ea typeface="Libre Franklin"/>
              <a:cs typeface="Libre Franklin"/>
              <a:sym typeface="Libre Franklin"/>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Zimmerverteilung möglichst schon im Vorfeld</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Vorausplanung der Abendgestaltung</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Vorausplanung für die Gestaltung eines Abschlussabends</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Mit- und Eigenverantwortung der Zimmerordnung</a:t>
            </a:r>
            <a:endParaRPr/>
          </a:p>
          <a:p>
            <a:pPr indent="-457200" lvl="0" marL="4572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Gemeinsames, eigenständiges  Fahren in Kleingruppen (nur  ab Stufe  10)</a:t>
            </a:r>
            <a:endParaRPr b="1" sz="2600">
              <a:solidFill>
                <a:schemeClr val="lt1"/>
              </a:solidFill>
              <a:latin typeface="Libre Franklin"/>
              <a:ea typeface="Libre Franklin"/>
              <a:cs typeface="Libre Franklin"/>
              <a:sym typeface="Libre Frankl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4"/>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289" name="Google Shape;289;p34"/>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290" name="Google Shape;290;p34"/>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291" name="Google Shape;291;p34"/>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pic>
        <p:nvPicPr>
          <p:cNvPr descr="G:\Skifreizeit\9.jpg" id="292" name="Google Shape;292;p34"/>
          <p:cNvPicPr preferRelativeResize="0"/>
          <p:nvPr/>
        </p:nvPicPr>
        <p:blipFill rotWithShape="1">
          <a:blip r:embed="rId4">
            <a:alphaModFix/>
          </a:blip>
          <a:srcRect b="0" l="0" r="0" t="0"/>
          <a:stretch/>
        </p:blipFill>
        <p:spPr>
          <a:xfrm>
            <a:off x="2293880" y="1030293"/>
            <a:ext cx="6142404" cy="460680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5"/>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298" name="Google Shape;298;p35"/>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299" name="Google Shape;299;p35"/>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300" name="Google Shape;300;p35"/>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301" name="Google Shape;301;p35"/>
          <p:cNvSpPr txBox="1"/>
          <p:nvPr/>
        </p:nvSpPr>
        <p:spPr>
          <a:xfrm>
            <a:off x="2339752" y="1186362"/>
            <a:ext cx="6361832" cy="4093428"/>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000" u="sng">
                <a:solidFill>
                  <a:schemeClr val="lt1"/>
                </a:solidFill>
                <a:latin typeface="Libre Franklin"/>
                <a:ea typeface="Libre Franklin"/>
                <a:cs typeface="Libre Franklin"/>
                <a:sym typeface="Libre Franklin"/>
              </a:rPr>
              <a:t>Feste Rituale beim Zusammenleben</a:t>
            </a:r>
            <a:endParaRPr/>
          </a:p>
          <a:p>
            <a:pPr indent="0" lvl="0" marL="0" marR="0" rtl="0" algn="l">
              <a:spcBef>
                <a:spcPts val="0"/>
              </a:spcBef>
              <a:spcAft>
                <a:spcPts val="0"/>
              </a:spcAft>
              <a:buNone/>
            </a:pPr>
            <a:r>
              <a:t/>
            </a:r>
            <a:endParaRPr b="1" sz="2000" u="sng">
              <a:solidFill>
                <a:schemeClr val="lt1"/>
              </a:solidFill>
              <a:latin typeface="Libre Franklin"/>
              <a:ea typeface="Libre Franklin"/>
              <a:cs typeface="Libre Franklin"/>
              <a:sym typeface="Libre Franklin"/>
            </a:endParaRPr>
          </a:p>
          <a:p>
            <a:pPr indent="-342900" lvl="0" marL="34290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Schüler legen Zimmerbelegung selbst fest</a:t>
            </a:r>
            <a:endParaRPr/>
          </a:p>
          <a:p>
            <a:pPr indent="-342900" lvl="0" marL="34290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Wecken morgens um  7.30 Uhr, Zimmer-Kontrolle vor Verlassen des Hauses, Zimmer „Picco bello“</a:t>
            </a:r>
            <a:endParaRPr/>
          </a:p>
          <a:p>
            <a:pPr indent="-342900" lvl="0" marL="34290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Wir lösen die Tischgruppen beim Frühstück, beim Mittag– und Abendessen gemeinsam auf</a:t>
            </a:r>
            <a:endParaRPr/>
          </a:p>
          <a:p>
            <a:pPr indent="-342900" lvl="0" marL="34290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Viele Gesprächsmöglichkeiten suchen, finden und schaffen</a:t>
            </a:r>
            <a:endParaRPr/>
          </a:p>
          <a:p>
            <a:pPr indent="-342900" lvl="0" marL="34290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Die Gestaltung der Abende wird mit den Schülern im Vorfeld festgelegt</a:t>
            </a:r>
            <a:endParaRPr/>
          </a:p>
          <a:p>
            <a:pPr indent="-342900" lvl="0" marL="34290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Hüttenabend am Donnerstag oder Aprés Skiparty am Haus mit Gestaltung der Schüler</a:t>
            </a:r>
            <a:endParaRPr b="1" sz="2000">
              <a:solidFill>
                <a:schemeClr val="lt1"/>
              </a:solidFill>
              <a:latin typeface="Libre Franklin"/>
              <a:ea typeface="Libre Franklin"/>
              <a:cs typeface="Libre Franklin"/>
              <a:sym typeface="Libre Frankli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6"/>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307" name="Google Shape;307;p36"/>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308" name="Google Shape;308;p36"/>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309" name="Google Shape;309;p36"/>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310" name="Google Shape;310;p36"/>
          <p:cNvSpPr txBox="1"/>
          <p:nvPr/>
        </p:nvSpPr>
        <p:spPr>
          <a:xfrm>
            <a:off x="2339752" y="1186362"/>
            <a:ext cx="6361832" cy="4401205"/>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000" u="sng">
                <a:solidFill>
                  <a:schemeClr val="lt1"/>
                </a:solidFill>
                <a:latin typeface="Libre Franklin"/>
                <a:ea typeface="Libre Franklin"/>
                <a:cs typeface="Libre Franklin"/>
                <a:sym typeface="Libre Franklin"/>
              </a:rPr>
              <a:t>Feste Rituale beim Zusammenleben</a:t>
            </a:r>
            <a:endParaRPr/>
          </a:p>
          <a:p>
            <a:pPr indent="0" lvl="0" marL="0" marR="0" rtl="0" algn="l">
              <a:spcBef>
                <a:spcPts val="0"/>
              </a:spcBef>
              <a:spcAft>
                <a:spcPts val="0"/>
              </a:spcAft>
              <a:buNone/>
            </a:pPr>
            <a:r>
              <a:t/>
            </a:r>
            <a:endParaRPr b="1" sz="2000" u="sng">
              <a:solidFill>
                <a:schemeClr val="lt1"/>
              </a:solidFill>
              <a:latin typeface="Libre Franklin"/>
              <a:ea typeface="Libre Franklin"/>
              <a:cs typeface="Libre Franklin"/>
              <a:sym typeface="Libre Franklin"/>
            </a:endParaRPr>
          </a:p>
          <a:p>
            <a:pPr indent="-342900" lvl="0" marL="34290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Skigruppen werden über die Klassengrenzen hinweg nach Leistungshomogenität festgelegt</a:t>
            </a:r>
            <a:endParaRPr/>
          </a:p>
          <a:p>
            <a:pPr indent="-342900" lvl="0" marL="34290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Snowboarden ist möglich für Schüler, die es schon beherrschen</a:t>
            </a:r>
            <a:endParaRPr/>
          </a:p>
          <a:p>
            <a:pPr indent="-342900" lvl="0" marL="34290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Skilehrer beraten den Wechsel in andere Gruppen</a:t>
            </a:r>
            <a:endParaRPr/>
          </a:p>
          <a:p>
            <a:pPr indent="-342900" lvl="0" marL="34290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Skilehrer wechseln ebenso die Gruppe im Laufe des Aufenthaltes</a:t>
            </a:r>
            <a:endParaRPr/>
          </a:p>
          <a:p>
            <a:pPr indent="-342900" lvl="0" marL="34290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Skipaten übernehmen mit Skilehrern zusammen Gruppen nach Skikursende am Nachmittag</a:t>
            </a:r>
            <a:endParaRPr/>
          </a:p>
          <a:p>
            <a:pPr indent="-342900" lvl="0" marL="34290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Ab Stufe 10 dürfen die Schüler in Kleingruppen (nur mit Erlaubnis der Eltern) in Gruppen von 4 – 8 Schülern eigenständig  fahren</a:t>
            </a:r>
            <a:endParaRPr b="1" sz="2000">
              <a:solidFill>
                <a:schemeClr val="lt1"/>
              </a:solidFill>
              <a:latin typeface="Libre Franklin"/>
              <a:ea typeface="Libre Franklin"/>
              <a:cs typeface="Libre Franklin"/>
              <a:sym typeface="Libre Frankli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C:\Users\petra.brenner-wolff\Downloads\LOGO_2014.png" id="315" name="Google Shape;315;p37"/>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316" name="Google Shape;316;p37"/>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sp>
        <p:nvSpPr>
          <p:cNvPr id="317" name="Google Shape;317;p37"/>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318" name="Google Shape;318;p37"/>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pic>
        <p:nvPicPr>
          <p:cNvPr id="319" name="Google Shape;319;p37"/>
          <p:cNvPicPr preferRelativeResize="0"/>
          <p:nvPr/>
        </p:nvPicPr>
        <p:blipFill rotWithShape="1">
          <a:blip r:embed="rId4">
            <a:alphaModFix/>
          </a:blip>
          <a:srcRect b="0" l="0" r="0" t="0"/>
          <a:stretch/>
        </p:blipFill>
        <p:spPr>
          <a:xfrm>
            <a:off x="2367567" y="1134126"/>
            <a:ext cx="5709664" cy="409435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descr="C:\Users\petra.brenner-wolff\Downloads\LOGO_2014.png" id="324" name="Google Shape;324;p38"/>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325" name="Google Shape;325;p38"/>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sp>
        <p:nvSpPr>
          <p:cNvPr id="326" name="Google Shape;326;p38"/>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327" name="Google Shape;327;p38"/>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pic>
        <p:nvPicPr>
          <p:cNvPr id="328" name="Google Shape;328;p38"/>
          <p:cNvPicPr preferRelativeResize="0"/>
          <p:nvPr/>
        </p:nvPicPr>
        <p:blipFill rotWithShape="1">
          <a:blip r:embed="rId4">
            <a:alphaModFix/>
          </a:blip>
          <a:srcRect b="0" l="0" r="0" t="0"/>
          <a:stretch/>
        </p:blipFill>
        <p:spPr>
          <a:xfrm>
            <a:off x="2123728" y="1822209"/>
            <a:ext cx="6766676" cy="33833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descr="C:\Users\petra.brenner-wolff\Downloads\LOGO_2014.png" id="333" name="Google Shape;333;p39"/>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334" name="Google Shape;334;p39"/>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sp>
        <p:nvSpPr>
          <p:cNvPr id="335" name="Google Shape;335;p39"/>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336" name="Google Shape;336;p39"/>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pic>
        <p:nvPicPr>
          <p:cNvPr id="337" name="Google Shape;337;p39"/>
          <p:cNvPicPr preferRelativeResize="0"/>
          <p:nvPr/>
        </p:nvPicPr>
        <p:blipFill rotWithShape="1">
          <a:blip r:embed="rId4">
            <a:alphaModFix/>
          </a:blip>
          <a:srcRect b="0" l="0" r="0" t="0"/>
          <a:stretch/>
        </p:blipFill>
        <p:spPr>
          <a:xfrm>
            <a:off x="2294097" y="1087289"/>
            <a:ext cx="6380229" cy="425348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0"/>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344" name="Google Shape;344;p40"/>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345" name="Google Shape;345;p40"/>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346" name="Google Shape;346;p40"/>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347" name="Google Shape;347;p40"/>
          <p:cNvSpPr txBox="1"/>
          <p:nvPr/>
        </p:nvSpPr>
        <p:spPr>
          <a:xfrm>
            <a:off x="3477726" y="1087289"/>
            <a:ext cx="2664296" cy="523220"/>
          </a:xfrm>
          <a:prstGeom prst="rect">
            <a:avLst/>
          </a:prstGeom>
          <a:solidFill>
            <a:schemeClr val="accent4"/>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800" u="sng">
                <a:solidFill>
                  <a:schemeClr val="lt1"/>
                </a:solidFill>
                <a:latin typeface="Libre Franklin"/>
                <a:ea typeface="Libre Franklin"/>
                <a:cs typeface="Libre Franklin"/>
                <a:sym typeface="Libre Franklin"/>
              </a:rPr>
              <a:t>Unser Skigebiet </a:t>
            </a:r>
            <a:endParaRPr b="1" sz="2800">
              <a:solidFill>
                <a:schemeClr val="lt1"/>
              </a:solidFill>
              <a:latin typeface="Libre Franklin"/>
              <a:ea typeface="Libre Franklin"/>
              <a:cs typeface="Libre Franklin"/>
              <a:sym typeface="Libre Franklin"/>
            </a:endParaRPr>
          </a:p>
        </p:txBody>
      </p:sp>
      <p:sp>
        <p:nvSpPr>
          <p:cNvPr descr="Winterpanorama mit Legende 15,16" id="348" name="Google Shape;348;p4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349" name="Google Shape;349;p4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350" name="Google Shape;350;p40"/>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351" name="Google Shape;351;p40"/>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352" name="Google Shape;352;p40"/>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id="353" name="Google Shape;353;p40"/>
          <p:cNvPicPr preferRelativeResize="0"/>
          <p:nvPr/>
        </p:nvPicPr>
        <p:blipFill rotWithShape="1">
          <a:blip r:embed="rId4">
            <a:alphaModFix/>
          </a:blip>
          <a:srcRect b="0" l="0" r="0" t="0"/>
          <a:stretch/>
        </p:blipFill>
        <p:spPr>
          <a:xfrm>
            <a:off x="1935044" y="1634000"/>
            <a:ext cx="6165348" cy="387903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1"/>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360" name="Google Shape;360;p41"/>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361" name="Google Shape;361;p41"/>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362" name="Google Shape;362;p41"/>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descr="Winterpanorama mit Legende 15,16" id="363" name="Google Shape;363;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364" name="Google Shape;364;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365" name="Google Shape;365;p41"/>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366" name="Google Shape;366;p41"/>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367" name="Google Shape;367;p41"/>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id="368" name="Google Shape;368;p41"/>
          <p:cNvPicPr preferRelativeResize="0"/>
          <p:nvPr/>
        </p:nvPicPr>
        <p:blipFill rotWithShape="1">
          <a:blip r:embed="rId4">
            <a:alphaModFix/>
          </a:blip>
          <a:srcRect b="0" l="0" r="0" t="0"/>
          <a:stretch/>
        </p:blipFill>
        <p:spPr>
          <a:xfrm>
            <a:off x="1997003" y="1087289"/>
            <a:ext cx="6857853" cy="43579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5"/>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117" name="Google Shape;117;p15"/>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118" name="Google Shape;118;p15"/>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119" name="Google Shape;119;p15"/>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120" name="Google Shape;120;p15"/>
          <p:cNvSpPr txBox="1"/>
          <p:nvPr/>
        </p:nvSpPr>
        <p:spPr>
          <a:xfrm>
            <a:off x="1954585" y="1959166"/>
            <a:ext cx="6649863" cy="1938992"/>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400">
                <a:solidFill>
                  <a:schemeClr val="lt1"/>
                </a:solidFill>
                <a:latin typeface="Libre Franklin"/>
                <a:ea typeface="Libre Franklin"/>
                <a:cs typeface="Libre Franklin"/>
                <a:sym typeface="Libre Franklin"/>
              </a:rPr>
              <a:t>Pädagogische Intentionen für den Schulskikurs der Gemeinschaftsschule Marpingen</a:t>
            </a:r>
            <a:endParaRPr b="1" sz="2400">
              <a:solidFill>
                <a:schemeClr val="lt1"/>
              </a:solidFill>
              <a:latin typeface="Libre Franklin"/>
              <a:ea typeface="Libre Franklin"/>
              <a:cs typeface="Libre Franklin"/>
              <a:sym typeface="Libre Franklin"/>
            </a:endParaRPr>
          </a:p>
          <a:p>
            <a:pPr indent="0" lvl="0" marL="0" marR="0" rtl="0" algn="l">
              <a:spcBef>
                <a:spcPts val="0"/>
              </a:spcBef>
              <a:spcAft>
                <a:spcPts val="0"/>
              </a:spcAft>
              <a:buNone/>
            </a:pPr>
            <a:r>
              <a:t/>
            </a:r>
            <a:endParaRPr b="1" sz="2400">
              <a:solidFill>
                <a:schemeClr val="lt1"/>
              </a:solidFill>
              <a:latin typeface="Libre Franklin"/>
              <a:ea typeface="Libre Franklin"/>
              <a:cs typeface="Libre Franklin"/>
              <a:sym typeface="Libre Franklin"/>
            </a:endParaRPr>
          </a:p>
          <a:p>
            <a:pPr indent="0" lvl="0" marL="0" marR="0" rtl="0" algn="l">
              <a:spcBef>
                <a:spcPts val="0"/>
              </a:spcBef>
              <a:spcAft>
                <a:spcPts val="0"/>
              </a:spcAft>
              <a:buNone/>
            </a:pPr>
            <a:r>
              <a:rPr b="1" lang="de-DE" sz="2400">
                <a:solidFill>
                  <a:schemeClr val="lt1"/>
                </a:solidFill>
                <a:latin typeface="Libre Franklin"/>
                <a:ea typeface="Libre Franklin"/>
                <a:cs typeface="Libre Franklin"/>
                <a:sym typeface="Libre Franklin"/>
              </a:rPr>
              <a:t>im Rahmen der Sport- und Kulturwoche</a:t>
            </a:r>
            <a:endParaRPr/>
          </a:p>
          <a:p>
            <a:pPr indent="0" lvl="0" marL="0" marR="0" rtl="0" algn="l">
              <a:spcBef>
                <a:spcPts val="0"/>
              </a:spcBef>
              <a:spcAft>
                <a:spcPts val="0"/>
              </a:spcAft>
              <a:buNone/>
            </a:pPr>
            <a:r>
              <a:rPr b="1" lang="de-DE" sz="2400">
                <a:solidFill>
                  <a:schemeClr val="lt1"/>
                </a:solidFill>
                <a:latin typeface="Libre Franklin"/>
                <a:ea typeface="Libre Franklin"/>
                <a:cs typeface="Libre Franklin"/>
                <a:sym typeface="Libre Franklin"/>
              </a:rPr>
              <a:t>der Klassenstufe 10</a:t>
            </a:r>
            <a:endParaRPr b="1" sz="2400">
              <a:solidFill>
                <a:schemeClr val="lt1"/>
              </a:solidFill>
              <a:latin typeface="Libre Franklin"/>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2"/>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375" name="Google Shape;375;p42"/>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376" name="Google Shape;376;p42"/>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377" name="Google Shape;377;p42"/>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descr="Winterpanorama mit Legende 15,16" id="378" name="Google Shape;378;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379" name="Google Shape;379;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380" name="Google Shape;380;p42"/>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381" name="Google Shape;381;p42"/>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382" name="Google Shape;382;p42"/>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id="383" name="Google Shape;383;p42"/>
          <p:cNvPicPr preferRelativeResize="0"/>
          <p:nvPr/>
        </p:nvPicPr>
        <p:blipFill rotWithShape="1">
          <a:blip r:embed="rId4">
            <a:alphaModFix/>
          </a:blip>
          <a:srcRect b="0" l="0" r="0" t="0"/>
          <a:stretch/>
        </p:blipFill>
        <p:spPr>
          <a:xfrm>
            <a:off x="2121793" y="1087289"/>
            <a:ext cx="6066410" cy="454980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3"/>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390" name="Google Shape;390;p43"/>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391" name="Google Shape;391;p43"/>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392" name="Google Shape;392;p43"/>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descr="Winterpanorama mit Legende 15,16" id="393" name="Google Shape;393;p43"/>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394" name="Google Shape;394;p43"/>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395" name="Google Shape;395;p43"/>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396" name="Google Shape;396;p43"/>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397" name="Google Shape;397;p43"/>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id="398" name="Google Shape;398;p43"/>
          <p:cNvPicPr preferRelativeResize="0"/>
          <p:nvPr/>
        </p:nvPicPr>
        <p:blipFill rotWithShape="1">
          <a:blip r:embed="rId4">
            <a:alphaModFix/>
          </a:blip>
          <a:srcRect b="0" l="0" r="0" t="0"/>
          <a:stretch/>
        </p:blipFill>
        <p:spPr>
          <a:xfrm>
            <a:off x="2164676" y="1087289"/>
            <a:ext cx="6064243" cy="454980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4"/>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405" name="Google Shape;405;p44"/>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406" name="Google Shape;406;p44"/>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407" name="Google Shape;407;p44"/>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descr="Winterpanorama mit Legende 15,16" id="408" name="Google Shape;408;p44"/>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409" name="Google Shape;409;p44"/>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410" name="Google Shape;410;p44"/>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411" name="Google Shape;411;p44"/>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412" name="Google Shape;412;p44"/>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id="413" name="Google Shape;413;p44"/>
          <p:cNvPicPr preferRelativeResize="0"/>
          <p:nvPr/>
        </p:nvPicPr>
        <p:blipFill rotWithShape="1">
          <a:blip r:embed="rId4">
            <a:alphaModFix/>
          </a:blip>
          <a:srcRect b="0" l="0" r="0" t="0"/>
          <a:stretch/>
        </p:blipFill>
        <p:spPr>
          <a:xfrm>
            <a:off x="2310996" y="1055968"/>
            <a:ext cx="6108171" cy="458112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5"/>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420" name="Google Shape;420;p45"/>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421" name="Google Shape;421;p45"/>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422" name="Google Shape;422;p45"/>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descr="Winterpanorama mit Legende 15,16" id="423" name="Google Shape;423;p4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424" name="Google Shape;424;p45"/>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425" name="Google Shape;425;p45"/>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426" name="Google Shape;426;p45"/>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427" name="Google Shape;427;p45"/>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id="428" name="Google Shape;428;p45"/>
          <p:cNvPicPr preferRelativeResize="0"/>
          <p:nvPr/>
        </p:nvPicPr>
        <p:blipFill rotWithShape="1">
          <a:blip r:embed="rId4">
            <a:alphaModFix/>
          </a:blip>
          <a:srcRect b="0" l="0" r="0" t="0"/>
          <a:stretch/>
        </p:blipFill>
        <p:spPr>
          <a:xfrm>
            <a:off x="2411759" y="1087290"/>
            <a:ext cx="5976665" cy="4482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6"/>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435" name="Google Shape;435;p46"/>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436" name="Google Shape;436;p46"/>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437" name="Google Shape;437;p46"/>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descr="Winterpanorama mit Legende 15,16" id="438" name="Google Shape;438;p4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439" name="Google Shape;439;p46"/>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440" name="Google Shape;440;p46"/>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441" name="Google Shape;441;p46"/>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442" name="Google Shape;442;p46"/>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id="443" name="Google Shape;443;p46"/>
          <p:cNvPicPr preferRelativeResize="0"/>
          <p:nvPr/>
        </p:nvPicPr>
        <p:blipFill rotWithShape="1">
          <a:blip r:embed="rId4">
            <a:alphaModFix/>
          </a:blip>
          <a:srcRect b="0" l="0" r="0" t="0"/>
          <a:stretch/>
        </p:blipFill>
        <p:spPr>
          <a:xfrm>
            <a:off x="2109656" y="1087289"/>
            <a:ext cx="6665155" cy="435793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7"/>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450" name="Google Shape;450;p47"/>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451" name="Google Shape;451;p47"/>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452" name="Google Shape;452;p47"/>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descr="Winterpanorama mit Legende 15,16" id="453" name="Google Shape;453;p4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454" name="Google Shape;454;p47"/>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455" name="Google Shape;455;p47"/>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456" name="Google Shape;456;p47"/>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457" name="Google Shape;457;p47"/>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pic>
        <p:nvPicPr>
          <p:cNvPr id="458" name="Google Shape;458;p47"/>
          <p:cNvPicPr preferRelativeResize="0"/>
          <p:nvPr/>
        </p:nvPicPr>
        <p:blipFill rotWithShape="1">
          <a:blip r:embed="rId4">
            <a:alphaModFix/>
          </a:blip>
          <a:srcRect b="0" l="0" r="0" t="0"/>
          <a:stretch/>
        </p:blipFill>
        <p:spPr>
          <a:xfrm>
            <a:off x="2282392" y="1142404"/>
            <a:ext cx="6165380" cy="410309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8"/>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465" name="Google Shape;465;p48"/>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466" name="Google Shape;466;p48"/>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467" name="Google Shape;467;p48"/>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descr="Winterpanorama mit Legende 15,16" id="468" name="Google Shape;468;p4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469" name="Google Shape;469;p48"/>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470" name="Google Shape;470;p48"/>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471" name="Google Shape;471;p48"/>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472" name="Google Shape;472;p48"/>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73" name="Google Shape;473;p48"/>
          <p:cNvSpPr txBox="1"/>
          <p:nvPr/>
        </p:nvSpPr>
        <p:spPr>
          <a:xfrm>
            <a:off x="2555776" y="1844824"/>
            <a:ext cx="4824536"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800">
                <a:solidFill>
                  <a:schemeClr val="dk1"/>
                </a:solidFill>
                <a:latin typeface="Libre Franklin"/>
                <a:ea typeface="Libre Franklin"/>
                <a:cs typeface="Libre Franklin"/>
                <a:sym typeface="Libre Franklin"/>
              </a:rPr>
              <a:t>Infos rund um die Skifreizeit</a:t>
            </a:r>
            <a:endParaRPr/>
          </a:p>
          <a:p>
            <a:pPr indent="0" lvl="0" marL="0" marR="0" rtl="0" algn="l">
              <a:spcBef>
                <a:spcPts val="0"/>
              </a:spcBef>
              <a:spcAft>
                <a:spcPts val="0"/>
              </a:spcAft>
              <a:buNone/>
            </a:pPr>
            <a:r>
              <a:t/>
            </a:r>
            <a:endParaRPr b="1" sz="1800">
              <a:solidFill>
                <a:schemeClr val="dk1"/>
              </a:solidFill>
              <a:latin typeface="Libre Franklin"/>
              <a:ea typeface="Libre Franklin"/>
              <a:cs typeface="Libre Franklin"/>
              <a:sym typeface="Libre Franklin"/>
            </a:endParaRPr>
          </a:p>
          <a:p>
            <a:pPr indent="-285750" lvl="0" marL="285750" marR="0" rtl="0" algn="l">
              <a:spcBef>
                <a:spcPts val="0"/>
              </a:spcBef>
              <a:spcAft>
                <a:spcPts val="0"/>
              </a:spcAft>
              <a:buClr>
                <a:schemeClr val="dk1"/>
              </a:buClr>
              <a:buSzPts val="1800"/>
              <a:buFont typeface="Noto Sans Symbols"/>
              <a:buChar char="⮚"/>
            </a:pPr>
            <a:r>
              <a:rPr b="1" lang="de-DE" sz="1800">
                <a:solidFill>
                  <a:schemeClr val="dk1"/>
                </a:solidFill>
                <a:latin typeface="Libre Franklin"/>
                <a:ea typeface="Libre Franklin"/>
                <a:cs typeface="Libre Franklin"/>
                <a:sym typeface="Libre Franklin"/>
              </a:rPr>
              <a:t>Verpflegung</a:t>
            </a:r>
            <a:endParaRPr/>
          </a:p>
          <a:p>
            <a:pPr indent="-285750" lvl="0" marL="285750" marR="0" rtl="0" algn="l">
              <a:spcBef>
                <a:spcPts val="0"/>
              </a:spcBef>
              <a:spcAft>
                <a:spcPts val="0"/>
              </a:spcAft>
              <a:buClr>
                <a:schemeClr val="dk1"/>
              </a:buClr>
              <a:buSzPts val="1800"/>
              <a:buFont typeface="Noto Sans Symbols"/>
              <a:buChar char="⮚"/>
            </a:pPr>
            <a:r>
              <a:rPr b="1" lang="de-DE" sz="1800">
                <a:solidFill>
                  <a:schemeClr val="dk1"/>
                </a:solidFill>
                <a:latin typeface="Libre Franklin"/>
                <a:ea typeface="Libre Franklin"/>
                <a:cs typeface="Libre Franklin"/>
                <a:sym typeface="Libre Franklin"/>
              </a:rPr>
              <a:t>Bustransfer</a:t>
            </a:r>
            <a:endParaRPr/>
          </a:p>
          <a:p>
            <a:pPr indent="-285750" lvl="0" marL="285750" marR="0" rtl="0" algn="l">
              <a:spcBef>
                <a:spcPts val="0"/>
              </a:spcBef>
              <a:spcAft>
                <a:spcPts val="0"/>
              </a:spcAft>
              <a:buClr>
                <a:schemeClr val="dk1"/>
              </a:buClr>
              <a:buSzPts val="1800"/>
              <a:buFont typeface="Noto Sans Symbols"/>
              <a:buChar char="⮚"/>
            </a:pPr>
            <a:r>
              <a:rPr b="1" lang="de-DE" sz="1800">
                <a:solidFill>
                  <a:schemeClr val="dk1"/>
                </a:solidFill>
                <a:latin typeface="Libre Franklin"/>
                <a:ea typeface="Libre Franklin"/>
                <a:cs typeface="Libre Franklin"/>
                <a:sym typeface="Libre Franklin"/>
              </a:rPr>
              <a:t>Versicherung</a:t>
            </a:r>
            <a:endParaRPr/>
          </a:p>
          <a:p>
            <a:pPr indent="-285750" lvl="0" marL="285750" marR="0" rtl="0" algn="l">
              <a:spcBef>
                <a:spcPts val="0"/>
              </a:spcBef>
              <a:spcAft>
                <a:spcPts val="0"/>
              </a:spcAft>
              <a:buClr>
                <a:schemeClr val="dk1"/>
              </a:buClr>
              <a:buSzPts val="1800"/>
              <a:buFont typeface="Noto Sans Symbols"/>
              <a:buChar char="⮚"/>
            </a:pPr>
            <a:r>
              <a:rPr b="1" lang="de-DE" sz="1800">
                <a:solidFill>
                  <a:schemeClr val="dk1"/>
                </a:solidFill>
                <a:latin typeface="Libre Franklin"/>
                <a:ea typeface="Libre Franklin"/>
                <a:cs typeface="Libre Franklin"/>
                <a:sym typeface="Libre Franklin"/>
              </a:rPr>
              <a:t>Einverständniserklärungen</a:t>
            </a:r>
            <a:endParaRPr/>
          </a:p>
          <a:p>
            <a:pPr indent="-285750" lvl="0" marL="285750" marR="0" rtl="0" algn="l">
              <a:spcBef>
                <a:spcPts val="0"/>
              </a:spcBef>
              <a:spcAft>
                <a:spcPts val="0"/>
              </a:spcAft>
              <a:buClr>
                <a:schemeClr val="dk1"/>
              </a:buClr>
              <a:buSzPts val="1800"/>
              <a:buFont typeface="Noto Sans Symbols"/>
              <a:buChar char="⮚"/>
            </a:pPr>
            <a:r>
              <a:rPr b="1" lang="de-DE" sz="1800">
                <a:solidFill>
                  <a:schemeClr val="dk1"/>
                </a:solidFill>
                <a:latin typeface="Libre Franklin"/>
                <a:ea typeface="Libre Franklin"/>
                <a:cs typeface="Libre Franklin"/>
                <a:sym typeface="Libre Franklin"/>
              </a:rPr>
              <a:t>Internet: liftverbund-feldberg.de</a:t>
            </a:r>
            <a:endParaRPr/>
          </a:p>
          <a:p>
            <a:pPr indent="-171450" lvl="0" marL="285750" marR="0" rtl="0" algn="l">
              <a:spcBef>
                <a:spcPts val="0"/>
              </a:spcBef>
              <a:spcAft>
                <a:spcPts val="0"/>
              </a:spcAft>
              <a:buClr>
                <a:schemeClr val="dk1"/>
              </a:buClr>
              <a:buSzPts val="1800"/>
              <a:buFont typeface="Noto Sans Symbols"/>
              <a:buNone/>
            </a:pPr>
            <a:r>
              <a:t/>
            </a:r>
            <a:endParaRPr b="1" sz="1800">
              <a:solidFill>
                <a:schemeClr val="dk1"/>
              </a:solidFill>
              <a:latin typeface="Libre Franklin"/>
              <a:ea typeface="Libre Franklin"/>
              <a:cs typeface="Libre Franklin"/>
              <a:sym typeface="Libre Frankli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9"/>
          <p:cNvSpPr txBox="1"/>
          <p:nvPr>
            <p:ph type="ctrTitle"/>
          </p:nvPr>
        </p:nvSpPr>
        <p:spPr>
          <a:xfrm>
            <a:off x="2339752" y="392235"/>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480" name="Google Shape;480;p49"/>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481" name="Google Shape;481;p49"/>
          <p:cNvSpPr txBox="1"/>
          <p:nvPr/>
        </p:nvSpPr>
        <p:spPr>
          <a:xfrm>
            <a:off x="984590" y="1981939"/>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482" name="Google Shape;482;p49"/>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descr="Winterpanorama mit Legende 15,16" id="483" name="Google Shape;483;p4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484" name="Google Shape;484;p4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Winterpanorama mit Legende 15,16" id="485" name="Google Shape;485;p49"/>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486" name="Google Shape;486;p49"/>
          <p:cNvSpPr/>
          <p:nvPr/>
        </p:nvSpPr>
        <p:spPr>
          <a:xfrm>
            <a:off x="612775" y="312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descr="https://www.liftverbund-feldberg.de/extension/portal-liftverbund/var/storage/images/media/bibliothek/pistenplaene/feldberg-skiplan/10757-5-ger-DE/Feldberg-Skiplan_front_large.jpg" id="487" name="Google Shape;487;p49"/>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488" name="Google Shape;488;p49"/>
          <p:cNvSpPr txBox="1"/>
          <p:nvPr/>
        </p:nvSpPr>
        <p:spPr>
          <a:xfrm>
            <a:off x="2602677" y="2132856"/>
            <a:ext cx="4824536" cy="212365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400">
                <a:solidFill>
                  <a:schemeClr val="dk1"/>
                </a:solidFill>
                <a:latin typeface="Libre Franklin"/>
                <a:ea typeface="Libre Franklin"/>
                <a:cs typeface="Libre Franklin"/>
                <a:sym typeface="Libre Franklin"/>
              </a:rPr>
              <a:t>Vielen Dank für die Aufmerksamkeit</a:t>
            </a:r>
            <a:endParaRPr/>
          </a:p>
          <a:p>
            <a:pPr indent="0" lvl="0" marL="0" marR="0" rtl="0" algn="l">
              <a:spcBef>
                <a:spcPts val="0"/>
              </a:spcBef>
              <a:spcAft>
                <a:spcPts val="0"/>
              </a:spcAft>
              <a:buNone/>
            </a:pPr>
            <a:r>
              <a:t/>
            </a:r>
            <a:endParaRPr sz="4400">
              <a:solidFill>
                <a:schemeClr val="dk1"/>
              </a:solidFill>
              <a:latin typeface="Libre Franklin"/>
              <a:ea typeface="Libre Franklin"/>
              <a:cs typeface="Libre Franklin"/>
              <a:sym typeface="Libre Frankl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6"/>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126" name="Google Shape;126;p16"/>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127" name="Google Shape;127;p16"/>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128" name="Google Shape;128;p16"/>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pic>
        <p:nvPicPr>
          <p:cNvPr descr="G:\Skifreizeit\8.jpg" id="129" name="Google Shape;129;p16"/>
          <p:cNvPicPr preferRelativeResize="0"/>
          <p:nvPr/>
        </p:nvPicPr>
        <p:blipFill rotWithShape="1">
          <a:blip r:embed="rId4">
            <a:alphaModFix/>
          </a:blip>
          <a:srcRect b="0" l="0" r="0" t="0"/>
          <a:stretch/>
        </p:blipFill>
        <p:spPr>
          <a:xfrm>
            <a:off x="2489697" y="1087289"/>
            <a:ext cx="6066409" cy="45498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7"/>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135" name="Google Shape;135;p17"/>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136" name="Google Shape;136;p17"/>
          <p:cNvSpPr txBox="1"/>
          <p:nvPr/>
        </p:nvSpPr>
        <p:spPr>
          <a:xfrm>
            <a:off x="979574" y="1959165"/>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137" name="Google Shape;137;p17"/>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138" name="Google Shape;138;p17"/>
          <p:cNvSpPr txBox="1"/>
          <p:nvPr/>
        </p:nvSpPr>
        <p:spPr>
          <a:xfrm>
            <a:off x="2189521" y="1138128"/>
            <a:ext cx="6048672" cy="4493538"/>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000"/>
              <a:buFont typeface="Noto Sans Symbols"/>
              <a:buChar char="✔"/>
            </a:pPr>
            <a:r>
              <a:rPr b="1" lang="de-DE" sz="2000">
                <a:solidFill>
                  <a:schemeClr val="lt1"/>
                </a:solidFill>
                <a:latin typeface="Libre Franklin"/>
                <a:ea typeface="Libre Franklin"/>
                <a:cs typeface="Libre Franklin"/>
                <a:sym typeface="Libre Franklin"/>
              </a:rPr>
              <a:t>„</a:t>
            </a:r>
            <a:r>
              <a:rPr b="1" lang="de-DE" sz="2200">
                <a:solidFill>
                  <a:schemeClr val="lt1"/>
                </a:solidFill>
                <a:latin typeface="Libre Franklin"/>
                <a:ea typeface="Libre Franklin"/>
                <a:cs typeface="Libre Franklin"/>
                <a:sym typeface="Libre Franklin"/>
              </a:rPr>
              <a:t>Ski-Laufen-Lernen heißt den eigenen Körper und seine Sperrigkeit, die Kälte des Schnees und das Gleiten und Stürzen, die Anstrengung der Abfahrt, vor allem aber den Lernfortschritt, der einem sichtbar und spürbar neue Möglichkeiten erschließt, erfahren“</a:t>
            </a:r>
            <a:endParaRPr/>
          </a:p>
          <a:p>
            <a:pPr indent="-146050" lvl="0" marL="285750" marR="0" rtl="0" algn="l">
              <a:spcBef>
                <a:spcPts val="0"/>
              </a:spcBef>
              <a:spcAft>
                <a:spcPts val="0"/>
              </a:spcAft>
              <a:buClr>
                <a:schemeClr val="dk1"/>
              </a:buClr>
              <a:buSzPts val="2200"/>
              <a:buFont typeface="Noto Sans Symbols"/>
              <a:buNone/>
            </a:pPr>
            <a:r>
              <a:t/>
            </a:r>
            <a:endParaRPr b="1" sz="2200">
              <a:solidFill>
                <a:schemeClr val="lt1"/>
              </a:solidFill>
              <a:latin typeface="Libre Franklin"/>
              <a:ea typeface="Libre Franklin"/>
              <a:cs typeface="Libre Franklin"/>
              <a:sym typeface="Libre Franklin"/>
            </a:endParaRPr>
          </a:p>
          <a:p>
            <a:pPr indent="-285750" lvl="0" marL="285750" marR="0" rtl="0" algn="l">
              <a:spcBef>
                <a:spcPts val="0"/>
              </a:spcBef>
              <a:spcAft>
                <a:spcPts val="0"/>
              </a:spcAft>
              <a:buClr>
                <a:schemeClr val="lt1"/>
              </a:buClr>
              <a:buSzPts val="2200"/>
              <a:buFont typeface="Noto Sans Symbols"/>
              <a:buChar char="✔"/>
            </a:pPr>
            <a:r>
              <a:rPr b="1" lang="de-DE" sz="2200">
                <a:solidFill>
                  <a:schemeClr val="lt1"/>
                </a:solidFill>
                <a:latin typeface="Libre Franklin"/>
                <a:ea typeface="Libre Franklin"/>
                <a:cs typeface="Libre Franklin"/>
                <a:sym typeface="Libre Franklin"/>
              </a:rPr>
              <a:t>„Ski-Laufen-Lernen lebt von der Hoffnung auf Erfolg.  Schulskikurse werden so zu Gelegenheiten für Erfahrungen und Erlebnisse, die im normalen Schulalltag und Skikurs nicht möglich sind</a:t>
            </a:r>
            <a:r>
              <a:rPr lang="de-DE" sz="2200">
                <a:solidFill>
                  <a:schemeClr val="lt1"/>
                </a:solidFill>
                <a:latin typeface="Libre Franklin"/>
                <a:ea typeface="Libre Franklin"/>
                <a:cs typeface="Libre Franklin"/>
                <a:sym typeface="Libre Franklin"/>
              </a:rPr>
              <a:t>.“</a:t>
            </a:r>
            <a:endParaRPr/>
          </a:p>
          <a:p>
            <a:pPr indent="0" lvl="0" marL="0" marR="0" rtl="0" algn="l">
              <a:spcBef>
                <a:spcPts val="0"/>
              </a:spcBef>
              <a:spcAft>
                <a:spcPts val="0"/>
              </a:spcAft>
              <a:buNone/>
            </a:pPr>
            <a:r>
              <a:rPr lang="de-DE" sz="2200">
                <a:solidFill>
                  <a:schemeClr val="lt1"/>
                </a:solidFill>
                <a:latin typeface="Libre Franklin"/>
                <a:ea typeface="Libre Franklin"/>
                <a:cs typeface="Libre Franklin"/>
                <a:sym typeface="Libre Franklin"/>
              </a:rPr>
              <a:t>                   </a:t>
            </a:r>
            <a:r>
              <a:rPr b="1" lang="de-DE" sz="1600">
                <a:solidFill>
                  <a:schemeClr val="lt1"/>
                </a:solidFill>
                <a:latin typeface="Libre Franklin"/>
                <a:ea typeface="Libre Franklin"/>
                <a:cs typeface="Libre Franklin"/>
                <a:sym typeface="Libre Franklin"/>
              </a:rPr>
              <a:t>Schoder: Skilauf an Schulen – Skilauf mit Schülern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144" name="Google Shape;144;p18"/>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145" name="Google Shape;145;p18"/>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146" name="Google Shape;146;p18"/>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pic>
        <p:nvPicPr>
          <p:cNvPr descr="G:\Skifreizeit\4.jpg" id="147" name="Google Shape;147;p18"/>
          <p:cNvPicPr preferRelativeResize="0"/>
          <p:nvPr/>
        </p:nvPicPr>
        <p:blipFill rotWithShape="1">
          <a:blip r:embed="rId4">
            <a:alphaModFix/>
          </a:blip>
          <a:srcRect b="0" l="0" r="0" t="0"/>
          <a:stretch/>
        </p:blipFill>
        <p:spPr>
          <a:xfrm>
            <a:off x="2258145" y="1107149"/>
            <a:ext cx="5914255" cy="443569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153" name="Google Shape;153;p19"/>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154" name="Google Shape;154;p19"/>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155" name="Google Shape;155;p19"/>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156" name="Google Shape;156;p19"/>
          <p:cNvSpPr txBox="1"/>
          <p:nvPr/>
        </p:nvSpPr>
        <p:spPr>
          <a:xfrm>
            <a:off x="2527261" y="1126322"/>
            <a:ext cx="5675642" cy="3108543"/>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800">
                <a:solidFill>
                  <a:schemeClr val="lt1"/>
                </a:solidFill>
                <a:latin typeface="Libre Franklin"/>
                <a:ea typeface="Libre Franklin"/>
                <a:cs typeface="Libre Franklin"/>
                <a:sym typeface="Libre Franklin"/>
              </a:rPr>
              <a:t>Pädagogische Intentionen</a:t>
            </a:r>
            <a:endParaRPr/>
          </a:p>
          <a:p>
            <a:pPr indent="0" lvl="0" marL="0" marR="0" rtl="0" algn="l">
              <a:spcBef>
                <a:spcPts val="0"/>
              </a:spcBef>
              <a:spcAft>
                <a:spcPts val="0"/>
              </a:spcAft>
              <a:buNone/>
            </a:pPr>
            <a:r>
              <a:t/>
            </a:r>
            <a:endParaRPr b="1" sz="2800">
              <a:solidFill>
                <a:schemeClr val="lt1"/>
              </a:solidFill>
              <a:latin typeface="Libre Franklin"/>
              <a:ea typeface="Libre Franklin"/>
              <a:cs typeface="Libre Franklin"/>
              <a:sym typeface="Libre Franklin"/>
            </a:endParaRPr>
          </a:p>
          <a:p>
            <a:pPr indent="-285750" lvl="0" marL="285750" marR="0" rtl="0" algn="l">
              <a:spcBef>
                <a:spcPts val="0"/>
              </a:spcBef>
              <a:spcAft>
                <a:spcPts val="0"/>
              </a:spcAft>
              <a:buClr>
                <a:schemeClr val="lt1"/>
              </a:buClr>
              <a:buSzPts val="2800"/>
              <a:buFont typeface="Noto Sans Symbols"/>
              <a:buChar char="✔"/>
            </a:pPr>
            <a:r>
              <a:rPr b="1" lang="de-DE" sz="2800">
                <a:solidFill>
                  <a:schemeClr val="lt1"/>
                </a:solidFill>
                <a:latin typeface="Libre Franklin"/>
                <a:ea typeface="Libre Franklin"/>
                <a:cs typeface="Libre Franklin"/>
                <a:sym typeface="Libre Franklin"/>
              </a:rPr>
              <a:t>Sportliche Chance</a:t>
            </a:r>
            <a:endParaRPr/>
          </a:p>
          <a:p>
            <a:pPr indent="-285750" lvl="0" marL="285750" marR="0" rtl="0" algn="l">
              <a:spcBef>
                <a:spcPts val="0"/>
              </a:spcBef>
              <a:spcAft>
                <a:spcPts val="0"/>
              </a:spcAft>
              <a:buClr>
                <a:schemeClr val="lt1"/>
              </a:buClr>
              <a:buSzPts val="2800"/>
              <a:buFont typeface="Noto Sans Symbols"/>
              <a:buChar char="✔"/>
            </a:pPr>
            <a:r>
              <a:rPr b="1" lang="de-DE" sz="2800">
                <a:solidFill>
                  <a:schemeClr val="lt1"/>
                </a:solidFill>
                <a:latin typeface="Libre Franklin"/>
                <a:ea typeface="Libre Franklin"/>
                <a:cs typeface="Libre Franklin"/>
                <a:sym typeface="Libre Franklin"/>
              </a:rPr>
              <a:t>Soziale Chance</a:t>
            </a:r>
            <a:endParaRPr/>
          </a:p>
          <a:p>
            <a:pPr indent="-285750" lvl="0" marL="285750" marR="0" rtl="0" algn="l">
              <a:spcBef>
                <a:spcPts val="0"/>
              </a:spcBef>
              <a:spcAft>
                <a:spcPts val="0"/>
              </a:spcAft>
              <a:buClr>
                <a:schemeClr val="lt1"/>
              </a:buClr>
              <a:buSzPts val="2800"/>
              <a:buFont typeface="Noto Sans Symbols"/>
              <a:buChar char="✔"/>
            </a:pPr>
            <a:r>
              <a:rPr b="1" lang="de-DE" sz="2800">
                <a:solidFill>
                  <a:schemeClr val="lt1"/>
                </a:solidFill>
                <a:latin typeface="Libre Franklin"/>
                <a:ea typeface="Libre Franklin"/>
                <a:cs typeface="Libre Franklin"/>
                <a:sym typeface="Libre Franklin"/>
              </a:rPr>
              <a:t>Ökologische Chance</a:t>
            </a:r>
            <a:endParaRPr/>
          </a:p>
          <a:p>
            <a:pPr indent="-285750" lvl="0" marL="285750" marR="0" rtl="0" algn="l">
              <a:spcBef>
                <a:spcPts val="0"/>
              </a:spcBef>
              <a:spcAft>
                <a:spcPts val="0"/>
              </a:spcAft>
              <a:buClr>
                <a:schemeClr val="lt1"/>
              </a:buClr>
              <a:buSzPts val="2800"/>
              <a:buFont typeface="Noto Sans Symbols"/>
              <a:buChar char="✔"/>
            </a:pPr>
            <a:r>
              <a:rPr b="1" lang="de-DE" sz="2800">
                <a:solidFill>
                  <a:schemeClr val="lt1"/>
                </a:solidFill>
                <a:latin typeface="Libre Franklin"/>
                <a:ea typeface="Libre Franklin"/>
                <a:cs typeface="Libre Franklin"/>
                <a:sym typeface="Libre Franklin"/>
              </a:rPr>
              <a:t>Emotionale Chance</a:t>
            </a:r>
            <a:endParaRPr sz="2800">
              <a:solidFill>
                <a:schemeClr val="lt1"/>
              </a:solidFill>
              <a:latin typeface="Libre Franklin"/>
              <a:ea typeface="Libre Franklin"/>
              <a:cs typeface="Libre Franklin"/>
              <a:sym typeface="Libre Franklin"/>
            </a:endParaRPr>
          </a:p>
          <a:p>
            <a:pPr indent="-285750" lvl="0" marL="285750" marR="0" rtl="0" algn="l">
              <a:spcBef>
                <a:spcPts val="0"/>
              </a:spcBef>
              <a:spcAft>
                <a:spcPts val="0"/>
              </a:spcAft>
              <a:buClr>
                <a:schemeClr val="lt1"/>
              </a:buClr>
              <a:buSzPts val="2800"/>
              <a:buFont typeface="Noto Sans Symbols"/>
              <a:buChar char="✔"/>
            </a:pPr>
            <a:r>
              <a:rPr b="1" lang="de-DE" sz="2800">
                <a:solidFill>
                  <a:schemeClr val="lt1"/>
                </a:solidFill>
                <a:latin typeface="Libre Franklin"/>
                <a:ea typeface="Libre Franklin"/>
                <a:cs typeface="Libre Franklin"/>
                <a:sym typeface="Libre Franklin"/>
              </a:rPr>
              <a:t>Gesundheitliche Chanc</a:t>
            </a:r>
            <a:r>
              <a:rPr lang="de-DE" sz="2800">
                <a:solidFill>
                  <a:schemeClr val="lt1"/>
                </a:solidFill>
                <a:latin typeface="Libre Franklin"/>
                <a:ea typeface="Libre Franklin"/>
                <a:cs typeface="Libre Franklin"/>
                <a:sym typeface="Libre Franklin"/>
              </a:rPr>
              <a:t>e</a:t>
            </a:r>
            <a:endParaRPr sz="2800">
              <a:solidFill>
                <a:schemeClr val="lt1"/>
              </a:solidFill>
              <a:latin typeface="Libre Franklin"/>
              <a:ea typeface="Libre Franklin"/>
              <a:cs typeface="Libre Franklin"/>
              <a:sym typeface="Libre Franklin"/>
            </a:endParaRPr>
          </a:p>
        </p:txBody>
      </p:sp>
      <p:sp>
        <p:nvSpPr>
          <p:cNvPr id="157" name="Google Shape;157;p19"/>
          <p:cNvSpPr txBox="1"/>
          <p:nvPr/>
        </p:nvSpPr>
        <p:spPr>
          <a:xfrm>
            <a:off x="2699792" y="4534198"/>
            <a:ext cx="5635447" cy="954107"/>
          </a:xfrm>
          <a:prstGeom prst="rect">
            <a:avLst/>
          </a:prstGeom>
          <a:solidFill>
            <a:schemeClr val="accent2"/>
          </a:solidFill>
          <a:ln cap="flat" cmpd="sng" w="25400">
            <a:solidFill>
              <a:srgbClr val="B54D1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800">
                <a:solidFill>
                  <a:schemeClr val="lt1"/>
                </a:solidFill>
                <a:latin typeface="Libre Franklin"/>
                <a:ea typeface="Libre Franklin"/>
                <a:cs typeface="Libre Franklin"/>
                <a:sym typeface="Libre Franklin"/>
              </a:rPr>
              <a:t>Ganzheitlich orientierte Persönlichkeitsentwicklung</a:t>
            </a:r>
            <a:endParaRPr b="1" sz="2800">
              <a:solidFill>
                <a:schemeClr val="lt1"/>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163" name="Google Shape;163;p20"/>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164" name="Google Shape;164;p20"/>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165" name="Google Shape;165;p20"/>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sp>
        <p:nvSpPr>
          <p:cNvPr id="166" name="Google Shape;166;p20"/>
          <p:cNvSpPr txBox="1"/>
          <p:nvPr/>
        </p:nvSpPr>
        <p:spPr>
          <a:xfrm>
            <a:off x="2195736" y="1474734"/>
            <a:ext cx="6361832" cy="3693319"/>
          </a:xfrm>
          <a:prstGeom prst="rect">
            <a:avLst/>
          </a:prstGeom>
          <a:solidFill>
            <a:srgbClr val="00B050"/>
          </a:solidFill>
          <a:ln cap="flat" cmpd="sng" w="25400">
            <a:solidFill>
              <a:srgbClr val="5A6E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2600" u="sng">
                <a:solidFill>
                  <a:schemeClr val="lt1"/>
                </a:solidFill>
                <a:latin typeface="Libre Franklin"/>
                <a:ea typeface="Libre Franklin"/>
                <a:cs typeface="Libre Franklin"/>
                <a:sym typeface="Libre Franklin"/>
              </a:rPr>
              <a:t>Sportliche Chance</a:t>
            </a:r>
            <a:endParaRPr/>
          </a:p>
          <a:p>
            <a:pPr indent="0" lvl="0" marL="0" marR="0" rtl="0" algn="l">
              <a:spcBef>
                <a:spcPts val="0"/>
              </a:spcBef>
              <a:spcAft>
                <a:spcPts val="0"/>
              </a:spcAft>
              <a:buNone/>
            </a:pPr>
            <a:r>
              <a:t/>
            </a:r>
            <a:endParaRPr b="1" sz="2600">
              <a:solidFill>
                <a:schemeClr val="lt1"/>
              </a:solidFill>
              <a:latin typeface="Libre Franklin"/>
              <a:ea typeface="Libre Franklin"/>
              <a:cs typeface="Libre Franklin"/>
              <a:sym typeface="Libre Franklin"/>
            </a:endParaRPr>
          </a:p>
          <a:p>
            <a:pPr indent="-342900" lvl="0" marL="3429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Spezifische, einzigartige Formen sportlicher Bewegungserfahrungen</a:t>
            </a:r>
            <a:endParaRPr/>
          </a:p>
          <a:p>
            <a:pPr indent="-342900" lvl="0" marL="3429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Rhythmus, Geschwindigkeit, Anforderung, Geländeanpassung, Bewegung in freier Natur, eigenen Körper neu kennenlernen</a:t>
            </a:r>
            <a:endParaRPr/>
          </a:p>
          <a:p>
            <a:pPr indent="-342900" lvl="0" marL="342900" marR="0" rtl="0" algn="l">
              <a:spcBef>
                <a:spcPts val="0"/>
              </a:spcBef>
              <a:spcAft>
                <a:spcPts val="0"/>
              </a:spcAft>
              <a:buClr>
                <a:schemeClr val="lt1"/>
              </a:buClr>
              <a:buSzPts val="2600"/>
              <a:buFont typeface="Noto Sans Symbols"/>
              <a:buChar char="✔"/>
            </a:pPr>
            <a:r>
              <a:rPr b="1" lang="de-DE" sz="2600">
                <a:solidFill>
                  <a:schemeClr val="lt1"/>
                </a:solidFill>
                <a:latin typeface="Libre Franklin"/>
                <a:ea typeface="Libre Franklin"/>
                <a:cs typeface="Libre Franklin"/>
                <a:sym typeface="Libre Franklin"/>
              </a:rPr>
              <a:t>Persönliche Leistung, Anstrengungsbereitschaf</a:t>
            </a:r>
            <a:r>
              <a:rPr b="1" lang="de-DE" sz="2400">
                <a:solidFill>
                  <a:schemeClr val="lt1"/>
                </a:solidFill>
                <a:latin typeface="Libre Franklin"/>
                <a:ea typeface="Libre Franklin"/>
                <a:cs typeface="Libre Franklin"/>
                <a:sym typeface="Libre Franklin"/>
              </a:rPr>
              <a:t>t</a:t>
            </a:r>
            <a:endParaRPr b="1" sz="2400">
              <a:solidFill>
                <a:schemeClr val="lt1"/>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txBox="1"/>
          <p:nvPr>
            <p:ph type="ctrTitle"/>
          </p:nvPr>
        </p:nvSpPr>
        <p:spPr>
          <a:xfrm>
            <a:off x="2180781" y="404664"/>
            <a:ext cx="5544616" cy="576064"/>
          </a:xfrm>
          <a:prstGeom prst="rect">
            <a:avLst/>
          </a:prstGeom>
          <a:noFill/>
          <a:ln>
            <a:noFill/>
          </a:ln>
        </p:spPr>
        <p:txBody>
          <a:bodyPr anchorCtr="0" anchor="b" bIns="9125" lIns="91425" spcFirstLastPara="1" rIns="91425" wrap="square" tIns="45700">
            <a:normAutofit/>
          </a:bodyPr>
          <a:lstStyle/>
          <a:p>
            <a:pPr indent="0" lvl="0" marL="0" rtl="0" algn="l">
              <a:spcBef>
                <a:spcPts val="0"/>
              </a:spcBef>
              <a:spcAft>
                <a:spcPts val="0"/>
              </a:spcAft>
              <a:buClr>
                <a:schemeClr val="dk1"/>
              </a:buClr>
              <a:buSzPts val="3200"/>
              <a:buFont typeface="Libre Franklin Thin"/>
              <a:buNone/>
            </a:pPr>
            <a:r>
              <a:rPr b="1" lang="de-DE"/>
              <a:t>SCHULSKIKURS  2022 </a:t>
            </a:r>
            <a:endParaRPr b="1"/>
          </a:p>
        </p:txBody>
      </p:sp>
      <p:pic>
        <p:nvPicPr>
          <p:cNvPr descr="C:\Users\petra.brenner-wolff\Downloads\LOGO_2014.png" id="172" name="Google Shape;172;p21"/>
          <p:cNvPicPr preferRelativeResize="0"/>
          <p:nvPr/>
        </p:nvPicPr>
        <p:blipFill rotWithShape="1">
          <a:blip r:embed="rId3">
            <a:alphaModFix/>
          </a:blip>
          <a:srcRect b="0" l="0" r="0" t="0"/>
          <a:stretch/>
        </p:blipFill>
        <p:spPr>
          <a:xfrm>
            <a:off x="611560" y="404664"/>
            <a:ext cx="1343025" cy="1365250"/>
          </a:xfrm>
          <a:prstGeom prst="rect">
            <a:avLst/>
          </a:prstGeom>
          <a:noFill/>
          <a:ln>
            <a:noFill/>
          </a:ln>
        </p:spPr>
      </p:pic>
      <p:sp>
        <p:nvSpPr>
          <p:cNvPr id="173" name="Google Shape;173;p21"/>
          <p:cNvSpPr txBox="1"/>
          <p:nvPr/>
        </p:nvSpPr>
        <p:spPr>
          <a:xfrm>
            <a:off x="984590" y="1959166"/>
            <a:ext cx="936104"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F</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L</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D</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B</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E</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R</a:t>
            </a:r>
            <a:endParaRPr/>
          </a:p>
          <a:p>
            <a:pPr indent="0" lvl="0" marL="0" marR="0" rtl="0" algn="l">
              <a:spcBef>
                <a:spcPts val="0"/>
              </a:spcBef>
              <a:spcAft>
                <a:spcPts val="0"/>
              </a:spcAft>
              <a:buNone/>
            </a:pPr>
            <a:r>
              <a:rPr b="1" lang="de-DE" sz="3200">
                <a:solidFill>
                  <a:schemeClr val="dk1"/>
                </a:solidFill>
                <a:latin typeface="Arial Black"/>
                <a:ea typeface="Arial Black"/>
                <a:cs typeface="Arial Black"/>
                <a:sym typeface="Arial Black"/>
              </a:rPr>
              <a:t>G</a:t>
            </a:r>
            <a:endParaRPr/>
          </a:p>
        </p:txBody>
      </p:sp>
      <p:sp>
        <p:nvSpPr>
          <p:cNvPr id="174" name="Google Shape;174;p21"/>
          <p:cNvSpPr txBox="1"/>
          <p:nvPr/>
        </p:nvSpPr>
        <p:spPr>
          <a:xfrm>
            <a:off x="3485397" y="5637096"/>
            <a:ext cx="375937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4000">
                <a:solidFill>
                  <a:schemeClr val="dk1"/>
                </a:solidFill>
                <a:latin typeface="Libre Franklin"/>
                <a:ea typeface="Libre Franklin"/>
                <a:cs typeface="Libre Franklin"/>
                <a:sym typeface="Libre Franklin"/>
              </a:rPr>
              <a:t>SCHWARZWALD</a:t>
            </a:r>
            <a:endParaRPr b="1" sz="4000">
              <a:solidFill>
                <a:schemeClr val="dk1"/>
              </a:solidFill>
              <a:latin typeface="Libre Franklin"/>
              <a:ea typeface="Libre Franklin"/>
              <a:cs typeface="Libre Franklin"/>
              <a:sym typeface="Libre Franklin"/>
            </a:endParaRPr>
          </a:p>
        </p:txBody>
      </p:sp>
      <p:pic>
        <p:nvPicPr>
          <p:cNvPr id="175" name="Google Shape;175;p21"/>
          <p:cNvPicPr preferRelativeResize="0"/>
          <p:nvPr/>
        </p:nvPicPr>
        <p:blipFill rotWithShape="1">
          <a:blip r:embed="rId4">
            <a:alphaModFix/>
          </a:blip>
          <a:srcRect b="0" l="0" r="0" t="0"/>
          <a:stretch/>
        </p:blipFill>
        <p:spPr>
          <a:xfrm>
            <a:off x="2267744" y="1107682"/>
            <a:ext cx="6580521" cy="408272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arissa">
  <a:themeElements>
    <a:clrScheme name="Larissa">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nkel">
  <a:themeElements>
    <a:clrScheme name="Winkel">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